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  <p:sldMasterId id="2147483698" r:id="rId2"/>
    <p:sldMasterId id="2147483753" r:id="rId3"/>
  </p:sldMasterIdLst>
  <p:notesMasterIdLst>
    <p:notesMasterId r:id="rId12"/>
  </p:notesMasterIdLst>
  <p:handoutMasterIdLst>
    <p:handoutMasterId r:id="rId13"/>
  </p:handoutMasterIdLst>
  <p:sldIdLst>
    <p:sldId id="908" r:id="rId4"/>
    <p:sldId id="938" r:id="rId5"/>
    <p:sldId id="923" r:id="rId6"/>
    <p:sldId id="951" r:id="rId7"/>
    <p:sldId id="952" r:id="rId8"/>
    <p:sldId id="950" r:id="rId9"/>
    <p:sldId id="947" r:id="rId10"/>
    <p:sldId id="953" r:id="rId11"/>
  </p:sldIdLst>
  <p:sldSz cx="12192000" cy="6858000"/>
  <p:notesSz cx="6797675" cy="9926638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1" userDrawn="1">
          <p15:clr>
            <a:srgbClr val="A4A3A4"/>
          </p15:clr>
        </p15:guide>
        <p15:guide id="3" orient="horz" pos="3159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5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0F7F8"/>
    <a:srgbClr val="355687"/>
    <a:srgbClr val="008000"/>
    <a:srgbClr val="F9BE75"/>
    <a:srgbClr val="F6A53F"/>
    <a:srgbClr val="6F9CB4"/>
    <a:srgbClr val="4F485A"/>
    <a:srgbClr val="D0343C"/>
    <a:srgbClr val="7F7F7F"/>
    <a:srgbClr val="8DB1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593" autoAdjust="0"/>
    <p:restoredTop sz="96404" autoAdjust="0"/>
  </p:normalViewPr>
  <p:slideViewPr>
    <p:cSldViewPr>
      <p:cViewPr>
        <p:scale>
          <a:sx n="50" d="100"/>
          <a:sy n="50" d="100"/>
        </p:scale>
        <p:origin x="-312" y="-510"/>
      </p:cViewPr>
      <p:guideLst>
        <p:guide orient="horz" pos="2251"/>
        <p:guide orient="horz" pos="3159"/>
        <p:guide orient="horz" pos="981"/>
        <p:guide orient="horz" pos="3295"/>
        <p:guide orient="horz" pos="2160"/>
        <p:guide pos="3840"/>
        <p:guide pos="575"/>
        <p:guide pos="7105"/>
        <p:guide pos="7408"/>
        <p:guide pos="303"/>
        <p:guide pos="1965"/>
        <p:guide pos="5715"/>
        <p:guide pos="4384"/>
      </p:guideLst>
    </p:cSldViewPr>
  </p:slideViewPr>
  <p:outlineViewPr>
    <p:cViewPr>
      <p:scale>
        <a:sx n="33" d="100"/>
        <a:sy n="33" d="100"/>
      </p:scale>
      <p:origin x="0" y="-285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2976" y="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5804274597715997E-2"/>
          <c:y val="4.7234857443274957E-2"/>
          <c:w val="0.94334045375054298"/>
          <c:h val="0.7215674709135886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поведенческие проблемы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54-4217-B09D-6B498F39413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проблемы обучения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254-4217-B09D-6B498F39413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проблемы психоэмоционального состояния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254-4217-B09D-6B498F39413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родительско-детские взаимоотношения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254-4217-B09D-6B498F39413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проблемы развития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254-4217-B09D-6B498F39413D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коррекция сложных нарушений развития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254-4217-B09D-6B498F39413D}"/>
            </c:ext>
          </c:extLst>
        </c:ser>
        <c:dLbls/>
        <c:gapWidth val="182"/>
        <c:axId val="149174912"/>
        <c:axId val="149201280"/>
      </c:barChart>
      <c:catAx>
        <c:axId val="14917491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201280"/>
        <c:crosses val="autoZero"/>
        <c:auto val="1"/>
        <c:lblAlgn val="ctr"/>
        <c:lblOffset val="100"/>
      </c:catAx>
      <c:valAx>
        <c:axId val="149201280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174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представления родителей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spPr>
              <a:noFill/>
              <a:ln w="20133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организация быта</c:v>
                </c:pt>
                <c:pt idx="1">
                  <c:v>понимание, поддержка</c:v>
                </c:pt>
                <c:pt idx="2">
                  <c:v>любовь</c:v>
                </c:pt>
                <c:pt idx="3">
                  <c:v>общение, совместный досуг</c:v>
                </c:pt>
                <c:pt idx="4">
                  <c:v>материальное обеспечение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41</c:v>
                </c:pt>
                <c:pt idx="1">
                  <c:v>59</c:v>
                </c:pt>
                <c:pt idx="2">
                  <c:v>74</c:v>
                </c:pt>
                <c:pt idx="3">
                  <c:v>16</c:v>
                </c:pt>
                <c:pt idx="4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00-4F29-BB14-8D99BAD39A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представления детей</c:v>
                </c:pt>
              </c:strCache>
            </c:strRef>
          </c:tx>
          <c:spPr>
            <a:solidFill>
              <a:srgbClr val="00B0F0"/>
            </a:solidFill>
          </c:spPr>
          <c:dLbls>
            <c:spPr>
              <a:noFill/>
              <a:ln w="20133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организация быта</c:v>
                </c:pt>
                <c:pt idx="1">
                  <c:v>понимание, поддержка</c:v>
                </c:pt>
                <c:pt idx="2">
                  <c:v>любовь</c:v>
                </c:pt>
                <c:pt idx="3">
                  <c:v>общение, совместный досуг</c:v>
                </c:pt>
                <c:pt idx="4">
                  <c:v>материальное обеспечение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25</c:v>
                </c:pt>
                <c:pt idx="1">
                  <c:v>72</c:v>
                </c:pt>
                <c:pt idx="2">
                  <c:v>40</c:v>
                </c:pt>
                <c:pt idx="3">
                  <c:v>34</c:v>
                </c:pt>
                <c:pt idx="4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200-4F29-BB14-8D99BAD39AEF}"/>
            </c:ext>
          </c:extLst>
        </c:ser>
        <c:dLbls/>
        <c:shape val="box"/>
        <c:axId val="150767488"/>
        <c:axId val="150769024"/>
        <c:axId val="0"/>
      </c:bar3DChart>
      <c:catAx>
        <c:axId val="150767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68" baseline="0"/>
            </a:pPr>
            <a:endParaRPr lang="ru-RU"/>
          </a:p>
        </c:txPr>
        <c:crossAx val="150769024"/>
        <c:crosses val="autoZero"/>
        <c:auto val="1"/>
        <c:lblAlgn val="ctr"/>
        <c:lblOffset val="100"/>
      </c:catAx>
      <c:valAx>
        <c:axId val="150769024"/>
        <c:scaling>
          <c:orientation val="minMax"/>
        </c:scaling>
        <c:axPos val="l"/>
        <c:majorGridlines/>
        <c:numFmt formatCode="General" sourceLinked="1"/>
        <c:tickLblPos val="nextTo"/>
        <c:crossAx val="150767488"/>
        <c:crosses val="autoZero"/>
        <c:crossBetween val="between"/>
      </c:valAx>
      <c:spPr>
        <a:noFill/>
        <a:ln w="20133">
          <a:noFill/>
        </a:ln>
      </c:spPr>
    </c:plotArea>
    <c:legend>
      <c:legendPos val="r"/>
      <c:layout>
        <c:manualLayout>
          <c:xMode val="edge"/>
          <c:yMode val="edge"/>
          <c:x val="0.73434540682414706"/>
          <c:y val="0.6099480267669245"/>
          <c:w val="0.25545704851409695"/>
          <c:h val="0.33198893381570566"/>
        </c:manualLayout>
      </c:layout>
    </c:legend>
    <c:plotVisOnly val="1"/>
    <c:dispBlanksAs val="gap"/>
  </c:chart>
  <c:txPr>
    <a:bodyPr/>
    <a:lstStyle/>
    <a:p>
      <a:pPr>
        <a:defRPr sz="1427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представления родителей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spPr>
              <a:noFill/>
              <a:ln w="18136">
                <a:noFill/>
              </a:ln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54</c:v>
                </c:pt>
                <c:pt idx="1">
                  <c:v>10</c:v>
                </c:pt>
                <c:pt idx="2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DB-4E9E-AA77-0AFB926C16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представления детей</c:v>
                </c:pt>
              </c:strCache>
            </c:strRef>
          </c:tx>
          <c:spPr>
            <a:solidFill>
              <a:srgbClr val="00B0F0"/>
            </a:solidFill>
          </c:spPr>
          <c:dLbls>
            <c:spPr>
              <a:noFill/>
              <a:ln w="18136">
                <a:noFill/>
              </a:ln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46</c:v>
                </c:pt>
                <c:pt idx="1">
                  <c:v>18</c:v>
                </c:pt>
                <c:pt idx="2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6DB-4E9E-AA77-0AFB926C1656}"/>
            </c:ext>
          </c:extLst>
        </c:ser>
        <c:dLbls/>
        <c:shape val="box"/>
        <c:axId val="150927616"/>
        <c:axId val="150933504"/>
        <c:axId val="0"/>
      </c:bar3DChart>
      <c:catAx>
        <c:axId val="1509276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43" baseline="0"/>
            </a:pPr>
            <a:endParaRPr lang="ru-RU"/>
          </a:p>
        </c:txPr>
        <c:crossAx val="150933504"/>
        <c:crosses val="autoZero"/>
        <c:auto val="1"/>
        <c:lblAlgn val="ctr"/>
        <c:lblOffset val="100"/>
      </c:catAx>
      <c:valAx>
        <c:axId val="150933504"/>
        <c:scaling>
          <c:orientation val="minMax"/>
        </c:scaling>
        <c:axPos val="l"/>
        <c:majorGridlines/>
        <c:numFmt formatCode="General" sourceLinked="1"/>
        <c:tickLblPos val="nextTo"/>
        <c:crossAx val="150927616"/>
        <c:crosses val="autoZero"/>
        <c:crossBetween val="between"/>
      </c:valAx>
      <c:spPr>
        <a:noFill/>
        <a:ln w="18172">
          <a:noFill/>
        </a:ln>
      </c:spPr>
    </c:plotArea>
    <c:legend>
      <c:legendPos val="r"/>
      <c:layout>
        <c:manualLayout>
          <c:xMode val="edge"/>
          <c:yMode val="edge"/>
          <c:x val="0.73434540682414706"/>
          <c:y val="0.6099480267669245"/>
          <c:w val="0.25545704851409695"/>
          <c:h val="0.33198893381570566"/>
        </c:manualLayout>
      </c:layout>
    </c:legend>
    <c:plotVisOnly val="1"/>
    <c:dispBlanksAs val="gap"/>
  </c:chart>
  <c:txPr>
    <a:bodyPr/>
    <a:lstStyle/>
    <a:p>
      <a:pPr>
        <a:defRPr sz="1285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D1BE57-30DE-4897-8200-23D0D81DE955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4E0C50-3A5E-40E1-BAD2-8CDE58F6489F}">
      <dgm:prSet phldrT="[Текст]" custT="1"/>
      <dgm:spPr/>
      <dgm:t>
        <a:bodyPr/>
        <a:lstStyle/>
        <a:p>
          <a:r>
            <a:rPr lang="ru-RU" sz="1600" b="1" dirty="0" smtClean="0"/>
            <a:t>ВОСПИТАТЕЛЬНАЯ</a:t>
          </a:r>
          <a:endParaRPr lang="ru-RU" sz="1600" b="1" dirty="0"/>
        </a:p>
      </dgm:t>
    </dgm:pt>
    <dgm:pt modelId="{B8872FF8-8403-4493-B6F7-2F94C088124F}" type="parTrans" cxnId="{C2B138ED-E040-4571-9369-457075370F2F}">
      <dgm:prSet/>
      <dgm:spPr/>
      <dgm:t>
        <a:bodyPr/>
        <a:lstStyle/>
        <a:p>
          <a:endParaRPr lang="ru-RU"/>
        </a:p>
      </dgm:t>
    </dgm:pt>
    <dgm:pt modelId="{7F78B1A0-BD3E-461C-92C3-4E9B09AF35D7}" type="sibTrans" cxnId="{C2B138ED-E040-4571-9369-457075370F2F}">
      <dgm:prSet/>
      <dgm:spPr/>
      <dgm:t>
        <a:bodyPr/>
        <a:lstStyle/>
        <a:p>
          <a:endParaRPr lang="ru-RU"/>
        </a:p>
      </dgm:t>
    </dgm:pt>
    <dgm:pt modelId="{65F02C0D-6B86-4498-B9DB-E870FEEDD7DB}">
      <dgm:prSet phldrT="[Текст]" custT="1"/>
      <dgm:spPr/>
      <dgm:t>
        <a:bodyPr/>
        <a:lstStyle/>
        <a:p>
          <a:r>
            <a:rPr lang="ru-RU" sz="1600" b="1" dirty="0" smtClean="0"/>
            <a:t>РЕКРЕАТИВНАЯ</a:t>
          </a:r>
          <a:endParaRPr lang="ru-RU" sz="1600" b="1" dirty="0"/>
        </a:p>
      </dgm:t>
    </dgm:pt>
    <dgm:pt modelId="{D9AB31D4-D53A-4A95-B0D5-2080BE7AB733}" type="parTrans" cxnId="{982C48ED-34CB-4F0C-9AFC-4127AAB2F429}">
      <dgm:prSet/>
      <dgm:spPr/>
      <dgm:t>
        <a:bodyPr/>
        <a:lstStyle/>
        <a:p>
          <a:endParaRPr lang="ru-RU"/>
        </a:p>
      </dgm:t>
    </dgm:pt>
    <dgm:pt modelId="{F0B6E1B1-524A-437F-B28D-8E3B613461FE}" type="sibTrans" cxnId="{982C48ED-34CB-4F0C-9AFC-4127AAB2F429}">
      <dgm:prSet/>
      <dgm:spPr/>
      <dgm:t>
        <a:bodyPr/>
        <a:lstStyle/>
        <a:p>
          <a:endParaRPr lang="ru-RU"/>
        </a:p>
      </dgm:t>
    </dgm:pt>
    <dgm:pt modelId="{6322114B-B873-4067-A894-239672E0C79D}">
      <dgm:prSet phldrT="[Текст]" custT="1"/>
      <dgm:spPr/>
      <dgm:t>
        <a:bodyPr/>
        <a:lstStyle/>
        <a:p>
          <a:r>
            <a:rPr lang="ru-RU" sz="1600" b="1" dirty="0" smtClean="0"/>
            <a:t>СОЦИАЛЬНО-СТАТУСНАЯ</a:t>
          </a:r>
          <a:endParaRPr lang="ru-RU" sz="1600" b="1" dirty="0"/>
        </a:p>
      </dgm:t>
    </dgm:pt>
    <dgm:pt modelId="{0E379920-321B-4E8E-8F60-50B385913EB1}" type="parTrans" cxnId="{C7D0ED88-6027-4F96-BF98-19E695CF896F}">
      <dgm:prSet/>
      <dgm:spPr/>
      <dgm:t>
        <a:bodyPr/>
        <a:lstStyle/>
        <a:p>
          <a:endParaRPr lang="ru-RU"/>
        </a:p>
      </dgm:t>
    </dgm:pt>
    <dgm:pt modelId="{DD74E81A-288C-4285-99DA-2C757846F277}" type="sibTrans" cxnId="{C7D0ED88-6027-4F96-BF98-19E695CF896F}">
      <dgm:prSet/>
      <dgm:spPr/>
      <dgm:t>
        <a:bodyPr/>
        <a:lstStyle/>
        <a:p>
          <a:endParaRPr lang="ru-RU"/>
        </a:p>
      </dgm:t>
    </dgm:pt>
    <dgm:pt modelId="{199AAE30-49D1-488A-8F32-230287AA19CF}">
      <dgm:prSet phldrT="[Текст]"/>
      <dgm:spPr/>
      <dgm:t>
        <a:bodyPr/>
        <a:lstStyle/>
        <a:p>
          <a:r>
            <a:rPr lang="ru-RU" b="1" dirty="0" smtClean="0"/>
            <a:t>РЕПРОДУКТИВНАЯ</a:t>
          </a:r>
          <a:endParaRPr lang="ru-RU" b="1" dirty="0"/>
        </a:p>
      </dgm:t>
    </dgm:pt>
    <dgm:pt modelId="{F78FEE4D-2D32-4900-B366-9C3F1DB49A24}" type="parTrans" cxnId="{D83AA1EA-4E89-4C72-9D31-28D3C1EE3F96}">
      <dgm:prSet/>
      <dgm:spPr/>
      <dgm:t>
        <a:bodyPr/>
        <a:lstStyle/>
        <a:p>
          <a:endParaRPr lang="ru-RU"/>
        </a:p>
      </dgm:t>
    </dgm:pt>
    <dgm:pt modelId="{286B8D36-9406-4E97-A39E-F6399AF0B6A1}" type="sibTrans" cxnId="{D83AA1EA-4E89-4C72-9D31-28D3C1EE3F96}">
      <dgm:prSet/>
      <dgm:spPr/>
      <dgm:t>
        <a:bodyPr/>
        <a:lstStyle/>
        <a:p>
          <a:endParaRPr lang="ru-RU"/>
        </a:p>
      </dgm:t>
    </dgm:pt>
    <dgm:pt modelId="{06163253-0539-4B9B-9D15-CC2EFCF153DF}">
      <dgm:prSet phldrT="[Текст]" custT="1"/>
      <dgm:spPr/>
      <dgm:t>
        <a:bodyPr/>
        <a:lstStyle/>
        <a:p>
          <a:r>
            <a:rPr lang="ru-RU" sz="1600" b="1" dirty="0" smtClean="0"/>
            <a:t>ЭКОНОМИЧЕСКАЯ</a:t>
          </a:r>
          <a:endParaRPr lang="ru-RU" sz="1600" b="1" dirty="0"/>
        </a:p>
      </dgm:t>
    </dgm:pt>
    <dgm:pt modelId="{7BECDEBA-2045-4484-8DBE-712C603A6B5B}" type="parTrans" cxnId="{E2471C8B-D001-4DE3-87C4-2CCBB2AA5B3D}">
      <dgm:prSet/>
      <dgm:spPr/>
      <dgm:t>
        <a:bodyPr/>
        <a:lstStyle/>
        <a:p>
          <a:endParaRPr lang="ru-RU"/>
        </a:p>
      </dgm:t>
    </dgm:pt>
    <dgm:pt modelId="{6ED956E2-03BA-4249-A66F-C4BBFCC677CE}" type="sibTrans" cxnId="{E2471C8B-D001-4DE3-87C4-2CCBB2AA5B3D}">
      <dgm:prSet/>
      <dgm:spPr/>
      <dgm:t>
        <a:bodyPr/>
        <a:lstStyle/>
        <a:p>
          <a:endParaRPr lang="ru-RU"/>
        </a:p>
      </dgm:t>
    </dgm:pt>
    <dgm:pt modelId="{7A1721EB-E88B-4AD9-BA44-F9045156CD7B}" type="pres">
      <dgm:prSet presAssocID="{D7D1BE57-30DE-4897-8200-23D0D81DE95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82C787-A6BD-417E-9CAE-062A352A8AF4}" type="pres">
      <dgm:prSet presAssocID="{534E0C50-3A5E-40E1-BAD2-8CDE58F6489F}" presName="node" presStyleLbl="node1" presStyleIdx="0" presStyleCnt="5" custScaleX="143304" custScaleY="73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809EA7-4FFD-42A1-87B9-869F1B43E91F}" type="pres">
      <dgm:prSet presAssocID="{534E0C50-3A5E-40E1-BAD2-8CDE58F6489F}" presName="spNode" presStyleCnt="0"/>
      <dgm:spPr/>
    </dgm:pt>
    <dgm:pt modelId="{EFA2ED77-6310-427F-8166-A57EE8B2A208}" type="pres">
      <dgm:prSet presAssocID="{7F78B1A0-BD3E-461C-92C3-4E9B09AF35D7}" presName="sibTrans" presStyleLbl="sibTrans1D1" presStyleIdx="0" presStyleCnt="5"/>
      <dgm:spPr/>
      <dgm:t>
        <a:bodyPr/>
        <a:lstStyle/>
        <a:p>
          <a:endParaRPr lang="ru-RU"/>
        </a:p>
      </dgm:t>
    </dgm:pt>
    <dgm:pt modelId="{32161433-FD5B-4FCA-8FC8-7535AD75EF31}" type="pres">
      <dgm:prSet presAssocID="{65F02C0D-6B86-4498-B9DB-E870FEEDD7DB}" presName="node" presStyleLbl="node1" presStyleIdx="1" presStyleCnt="5" custScaleX="147640" custScaleY="79083" custRadScaleRad="107440" custRadScaleInc="2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E491F8-C3E5-40B6-8546-8F90DCE086AF}" type="pres">
      <dgm:prSet presAssocID="{65F02C0D-6B86-4498-B9DB-E870FEEDD7DB}" presName="spNode" presStyleCnt="0"/>
      <dgm:spPr/>
    </dgm:pt>
    <dgm:pt modelId="{69CE5A21-66B2-4670-A8DD-259B69C66748}" type="pres">
      <dgm:prSet presAssocID="{F0B6E1B1-524A-437F-B28D-8E3B613461FE}" presName="sibTrans" presStyleLbl="sibTrans1D1" presStyleIdx="1" presStyleCnt="5"/>
      <dgm:spPr/>
      <dgm:t>
        <a:bodyPr/>
        <a:lstStyle/>
        <a:p>
          <a:endParaRPr lang="ru-RU"/>
        </a:p>
      </dgm:t>
    </dgm:pt>
    <dgm:pt modelId="{EDBA2460-A58C-4839-B8A4-11123E5F037A}" type="pres">
      <dgm:prSet presAssocID="{6322114B-B873-4067-A894-239672E0C79D}" presName="node" presStyleLbl="node1" presStyleIdx="2" presStyleCnt="5" custScaleX="143731" custScaleY="72154" custRadScaleRad="94722" custRadScaleInc="-24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294013-6A4B-4BCB-971C-89F27826636E}" type="pres">
      <dgm:prSet presAssocID="{6322114B-B873-4067-A894-239672E0C79D}" presName="spNode" presStyleCnt="0"/>
      <dgm:spPr/>
    </dgm:pt>
    <dgm:pt modelId="{08829C0B-0282-446D-98C9-224CC504ACE4}" type="pres">
      <dgm:prSet presAssocID="{DD74E81A-288C-4285-99DA-2C757846F277}" presName="sibTrans" presStyleLbl="sibTrans1D1" presStyleIdx="2" presStyleCnt="5"/>
      <dgm:spPr/>
      <dgm:t>
        <a:bodyPr/>
        <a:lstStyle/>
        <a:p>
          <a:endParaRPr lang="ru-RU"/>
        </a:p>
      </dgm:t>
    </dgm:pt>
    <dgm:pt modelId="{366254AC-DDD0-43F1-8148-9B641E844D72}" type="pres">
      <dgm:prSet presAssocID="{199AAE30-49D1-488A-8F32-230287AA19CF}" presName="node" presStyleLbl="node1" presStyleIdx="3" presStyleCnt="5" custScaleX="133595" custScaleY="72154" custRadScaleRad="94198" custRadScaleInc="23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CCB8D8-5CD8-448C-B70F-2E37485098F7}" type="pres">
      <dgm:prSet presAssocID="{199AAE30-49D1-488A-8F32-230287AA19CF}" presName="spNode" presStyleCnt="0"/>
      <dgm:spPr/>
    </dgm:pt>
    <dgm:pt modelId="{D13D7904-C0CB-4C4C-BB87-3431886D9690}" type="pres">
      <dgm:prSet presAssocID="{286B8D36-9406-4E97-A39E-F6399AF0B6A1}" presName="sibTrans" presStyleLbl="sibTrans1D1" presStyleIdx="3" presStyleCnt="5"/>
      <dgm:spPr/>
      <dgm:t>
        <a:bodyPr/>
        <a:lstStyle/>
        <a:p>
          <a:endParaRPr lang="ru-RU"/>
        </a:p>
      </dgm:t>
    </dgm:pt>
    <dgm:pt modelId="{B8B88EEC-6F9B-4B54-A5F2-4C313691B630}" type="pres">
      <dgm:prSet presAssocID="{06163253-0539-4B9B-9D15-CC2EFCF153DF}" presName="node" presStyleLbl="node1" presStyleIdx="4" presStyleCnt="5" custScaleX="145204" custScaleY="79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BA5EC6-D08A-43C1-BA8A-8E0B97BD845C}" type="pres">
      <dgm:prSet presAssocID="{06163253-0539-4B9B-9D15-CC2EFCF153DF}" presName="spNode" presStyleCnt="0"/>
      <dgm:spPr/>
    </dgm:pt>
    <dgm:pt modelId="{052B1736-800E-482C-AABC-8230F67FEAA8}" type="pres">
      <dgm:prSet presAssocID="{6ED956E2-03BA-4249-A66F-C4BBFCC677CE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C7D0ED88-6027-4F96-BF98-19E695CF896F}" srcId="{D7D1BE57-30DE-4897-8200-23D0D81DE955}" destId="{6322114B-B873-4067-A894-239672E0C79D}" srcOrd="2" destOrd="0" parTransId="{0E379920-321B-4E8E-8F60-50B385913EB1}" sibTransId="{DD74E81A-288C-4285-99DA-2C757846F277}"/>
    <dgm:cxn modelId="{F9113B80-7B0A-47D0-8A8E-2C5723432179}" type="presOf" srcId="{65F02C0D-6B86-4498-B9DB-E870FEEDD7DB}" destId="{32161433-FD5B-4FCA-8FC8-7535AD75EF31}" srcOrd="0" destOrd="0" presId="urn:microsoft.com/office/officeart/2005/8/layout/cycle6"/>
    <dgm:cxn modelId="{711CC47A-BC4A-4863-A4F4-2B8ED000D30F}" type="presOf" srcId="{D7D1BE57-30DE-4897-8200-23D0D81DE955}" destId="{7A1721EB-E88B-4AD9-BA44-F9045156CD7B}" srcOrd="0" destOrd="0" presId="urn:microsoft.com/office/officeart/2005/8/layout/cycle6"/>
    <dgm:cxn modelId="{91F7887C-8B4C-4BEB-A36C-DF1FFD98B5DD}" type="presOf" srcId="{6322114B-B873-4067-A894-239672E0C79D}" destId="{EDBA2460-A58C-4839-B8A4-11123E5F037A}" srcOrd="0" destOrd="0" presId="urn:microsoft.com/office/officeart/2005/8/layout/cycle6"/>
    <dgm:cxn modelId="{0B9D5F2B-EEF7-495C-8343-271E7CDFA5D9}" type="presOf" srcId="{06163253-0539-4B9B-9D15-CC2EFCF153DF}" destId="{B8B88EEC-6F9B-4B54-A5F2-4C313691B630}" srcOrd="0" destOrd="0" presId="urn:microsoft.com/office/officeart/2005/8/layout/cycle6"/>
    <dgm:cxn modelId="{98800D9A-E086-45C9-B3CF-F2479283D70D}" type="presOf" srcId="{534E0C50-3A5E-40E1-BAD2-8CDE58F6489F}" destId="{8382C787-A6BD-417E-9CAE-062A352A8AF4}" srcOrd="0" destOrd="0" presId="urn:microsoft.com/office/officeart/2005/8/layout/cycle6"/>
    <dgm:cxn modelId="{753C69EF-35DE-4DE2-945F-67BD86A4D78B}" type="presOf" srcId="{199AAE30-49D1-488A-8F32-230287AA19CF}" destId="{366254AC-DDD0-43F1-8148-9B641E844D72}" srcOrd="0" destOrd="0" presId="urn:microsoft.com/office/officeart/2005/8/layout/cycle6"/>
    <dgm:cxn modelId="{BEACA7D0-0A48-4CBD-98F5-50745A789811}" type="presOf" srcId="{286B8D36-9406-4E97-A39E-F6399AF0B6A1}" destId="{D13D7904-C0CB-4C4C-BB87-3431886D9690}" srcOrd="0" destOrd="0" presId="urn:microsoft.com/office/officeart/2005/8/layout/cycle6"/>
    <dgm:cxn modelId="{CCC69593-A54F-4DF5-8F64-87ABCAF4D979}" type="presOf" srcId="{F0B6E1B1-524A-437F-B28D-8E3B613461FE}" destId="{69CE5A21-66B2-4670-A8DD-259B69C66748}" srcOrd="0" destOrd="0" presId="urn:microsoft.com/office/officeart/2005/8/layout/cycle6"/>
    <dgm:cxn modelId="{146B8FA0-1600-4F7A-8C42-1D3A0B633AEC}" type="presOf" srcId="{6ED956E2-03BA-4249-A66F-C4BBFCC677CE}" destId="{052B1736-800E-482C-AABC-8230F67FEAA8}" srcOrd="0" destOrd="0" presId="urn:microsoft.com/office/officeart/2005/8/layout/cycle6"/>
    <dgm:cxn modelId="{E2471C8B-D001-4DE3-87C4-2CCBB2AA5B3D}" srcId="{D7D1BE57-30DE-4897-8200-23D0D81DE955}" destId="{06163253-0539-4B9B-9D15-CC2EFCF153DF}" srcOrd="4" destOrd="0" parTransId="{7BECDEBA-2045-4484-8DBE-712C603A6B5B}" sibTransId="{6ED956E2-03BA-4249-A66F-C4BBFCC677CE}"/>
    <dgm:cxn modelId="{758E2759-1931-4373-B269-A9E8EF6B9EB6}" type="presOf" srcId="{7F78B1A0-BD3E-461C-92C3-4E9B09AF35D7}" destId="{EFA2ED77-6310-427F-8166-A57EE8B2A208}" srcOrd="0" destOrd="0" presId="urn:microsoft.com/office/officeart/2005/8/layout/cycle6"/>
    <dgm:cxn modelId="{D83AA1EA-4E89-4C72-9D31-28D3C1EE3F96}" srcId="{D7D1BE57-30DE-4897-8200-23D0D81DE955}" destId="{199AAE30-49D1-488A-8F32-230287AA19CF}" srcOrd="3" destOrd="0" parTransId="{F78FEE4D-2D32-4900-B366-9C3F1DB49A24}" sibTransId="{286B8D36-9406-4E97-A39E-F6399AF0B6A1}"/>
    <dgm:cxn modelId="{C2B138ED-E040-4571-9369-457075370F2F}" srcId="{D7D1BE57-30DE-4897-8200-23D0D81DE955}" destId="{534E0C50-3A5E-40E1-BAD2-8CDE58F6489F}" srcOrd="0" destOrd="0" parTransId="{B8872FF8-8403-4493-B6F7-2F94C088124F}" sibTransId="{7F78B1A0-BD3E-461C-92C3-4E9B09AF35D7}"/>
    <dgm:cxn modelId="{E06E4DDE-1E02-4D36-B332-B4853CCACC21}" type="presOf" srcId="{DD74E81A-288C-4285-99DA-2C757846F277}" destId="{08829C0B-0282-446D-98C9-224CC504ACE4}" srcOrd="0" destOrd="0" presId="urn:microsoft.com/office/officeart/2005/8/layout/cycle6"/>
    <dgm:cxn modelId="{982C48ED-34CB-4F0C-9AFC-4127AAB2F429}" srcId="{D7D1BE57-30DE-4897-8200-23D0D81DE955}" destId="{65F02C0D-6B86-4498-B9DB-E870FEEDD7DB}" srcOrd="1" destOrd="0" parTransId="{D9AB31D4-D53A-4A95-B0D5-2080BE7AB733}" sibTransId="{F0B6E1B1-524A-437F-B28D-8E3B613461FE}"/>
    <dgm:cxn modelId="{479F3C16-7CF8-4464-B010-2573200AF665}" type="presParOf" srcId="{7A1721EB-E88B-4AD9-BA44-F9045156CD7B}" destId="{8382C787-A6BD-417E-9CAE-062A352A8AF4}" srcOrd="0" destOrd="0" presId="urn:microsoft.com/office/officeart/2005/8/layout/cycle6"/>
    <dgm:cxn modelId="{147EAF7E-B61C-4FB0-8289-56B8D279B179}" type="presParOf" srcId="{7A1721EB-E88B-4AD9-BA44-F9045156CD7B}" destId="{93809EA7-4FFD-42A1-87B9-869F1B43E91F}" srcOrd="1" destOrd="0" presId="urn:microsoft.com/office/officeart/2005/8/layout/cycle6"/>
    <dgm:cxn modelId="{13821171-57E7-43F9-BD12-C6F53503C820}" type="presParOf" srcId="{7A1721EB-E88B-4AD9-BA44-F9045156CD7B}" destId="{EFA2ED77-6310-427F-8166-A57EE8B2A208}" srcOrd="2" destOrd="0" presId="urn:microsoft.com/office/officeart/2005/8/layout/cycle6"/>
    <dgm:cxn modelId="{2B0BF359-63D7-475D-B883-2B94E32905A3}" type="presParOf" srcId="{7A1721EB-E88B-4AD9-BA44-F9045156CD7B}" destId="{32161433-FD5B-4FCA-8FC8-7535AD75EF31}" srcOrd="3" destOrd="0" presId="urn:microsoft.com/office/officeart/2005/8/layout/cycle6"/>
    <dgm:cxn modelId="{B2FF7043-9EE1-4464-88B5-87BA99B7C2CE}" type="presParOf" srcId="{7A1721EB-E88B-4AD9-BA44-F9045156CD7B}" destId="{F0E491F8-C3E5-40B6-8546-8F90DCE086AF}" srcOrd="4" destOrd="0" presId="urn:microsoft.com/office/officeart/2005/8/layout/cycle6"/>
    <dgm:cxn modelId="{142084D9-F929-4075-B4EE-7F935F95E4EC}" type="presParOf" srcId="{7A1721EB-E88B-4AD9-BA44-F9045156CD7B}" destId="{69CE5A21-66B2-4670-A8DD-259B69C66748}" srcOrd="5" destOrd="0" presId="urn:microsoft.com/office/officeart/2005/8/layout/cycle6"/>
    <dgm:cxn modelId="{F71384EC-4588-4DDD-890F-C5EA6BDED312}" type="presParOf" srcId="{7A1721EB-E88B-4AD9-BA44-F9045156CD7B}" destId="{EDBA2460-A58C-4839-B8A4-11123E5F037A}" srcOrd="6" destOrd="0" presId="urn:microsoft.com/office/officeart/2005/8/layout/cycle6"/>
    <dgm:cxn modelId="{EDD6F9CA-BF43-4ED4-A12D-0406DD492978}" type="presParOf" srcId="{7A1721EB-E88B-4AD9-BA44-F9045156CD7B}" destId="{FE294013-6A4B-4BCB-971C-89F27826636E}" srcOrd="7" destOrd="0" presId="urn:microsoft.com/office/officeart/2005/8/layout/cycle6"/>
    <dgm:cxn modelId="{243C37DD-F5A2-4FEF-A07D-0B85BD3C6803}" type="presParOf" srcId="{7A1721EB-E88B-4AD9-BA44-F9045156CD7B}" destId="{08829C0B-0282-446D-98C9-224CC504ACE4}" srcOrd="8" destOrd="0" presId="urn:microsoft.com/office/officeart/2005/8/layout/cycle6"/>
    <dgm:cxn modelId="{28C88859-02D6-4A40-B171-020EFF65D05A}" type="presParOf" srcId="{7A1721EB-E88B-4AD9-BA44-F9045156CD7B}" destId="{366254AC-DDD0-43F1-8148-9B641E844D72}" srcOrd="9" destOrd="0" presId="urn:microsoft.com/office/officeart/2005/8/layout/cycle6"/>
    <dgm:cxn modelId="{F3E73E78-E394-4135-9697-EAC9872115DF}" type="presParOf" srcId="{7A1721EB-E88B-4AD9-BA44-F9045156CD7B}" destId="{9FCCB8D8-5CD8-448C-B70F-2E37485098F7}" srcOrd="10" destOrd="0" presId="urn:microsoft.com/office/officeart/2005/8/layout/cycle6"/>
    <dgm:cxn modelId="{0C879A83-0C94-48E1-9882-81E30A72B8FA}" type="presParOf" srcId="{7A1721EB-E88B-4AD9-BA44-F9045156CD7B}" destId="{D13D7904-C0CB-4C4C-BB87-3431886D9690}" srcOrd="11" destOrd="0" presId="urn:microsoft.com/office/officeart/2005/8/layout/cycle6"/>
    <dgm:cxn modelId="{472F9065-2CAA-43DE-A57A-5A9011BE2DED}" type="presParOf" srcId="{7A1721EB-E88B-4AD9-BA44-F9045156CD7B}" destId="{B8B88EEC-6F9B-4B54-A5F2-4C313691B630}" srcOrd="12" destOrd="0" presId="urn:microsoft.com/office/officeart/2005/8/layout/cycle6"/>
    <dgm:cxn modelId="{33D0C0F4-8C97-4BAA-B717-7C73C241EDBD}" type="presParOf" srcId="{7A1721EB-E88B-4AD9-BA44-F9045156CD7B}" destId="{92BA5EC6-D08A-43C1-BA8A-8E0B97BD845C}" srcOrd="13" destOrd="0" presId="urn:microsoft.com/office/officeart/2005/8/layout/cycle6"/>
    <dgm:cxn modelId="{E65C314B-1DF5-48D2-A62B-BC10E3FB5BC1}" type="presParOf" srcId="{7A1721EB-E88B-4AD9-BA44-F9045156CD7B}" destId="{052B1736-800E-482C-AABC-8230F67FEAA8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40D79E-39C1-449B-8F98-3253A85EAB59}" type="doc">
      <dgm:prSet loTypeId="urn:microsoft.com/office/officeart/2005/8/layout/arrow3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18425DFD-B0CA-4A89-8399-9388DCDD96A1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marL="0" algn="l" defTabSz="8001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baseline="0" dirty="0" smtClean="0"/>
            <a:t>- Системность и </a:t>
          </a:r>
          <a:r>
            <a:rPr lang="ru-RU" sz="1800" baseline="0" dirty="0" err="1" smtClean="0"/>
            <a:t>дифференцированность</a:t>
          </a:r>
          <a:r>
            <a:rPr lang="ru-RU" sz="1800" baseline="0" dirty="0" smtClean="0"/>
            <a:t> в выборе форм и содержания информационной работы с родителями.</a:t>
          </a:r>
        </a:p>
        <a:p>
          <a:pPr marL="0" algn="l" defTabSz="8001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baseline="0" dirty="0" smtClean="0"/>
            <a:t>- Обеспечение эффективного взаимодействия при оказании помощи детям и родителям </a:t>
          </a:r>
          <a:r>
            <a:rPr lang="ru-RU" sz="1800" baseline="0" dirty="0"/>
            <a:t>в получении </a:t>
          </a:r>
          <a:r>
            <a:rPr lang="ru-RU" sz="1800" baseline="0" dirty="0" smtClean="0"/>
            <a:t>психолого-педагогической помощи.</a:t>
          </a:r>
          <a:endParaRPr lang="ru-RU" sz="1800" baseline="0" dirty="0"/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</a:rPr>
            <a:t>- Налаживание </a:t>
          </a:r>
          <a:r>
            <a:rPr lang="ru-RU" sz="1800" dirty="0">
              <a:solidFill>
                <a:schemeClr val="tx1"/>
              </a:solidFill>
            </a:rPr>
            <a:t>конструктивного </a:t>
          </a:r>
          <a:r>
            <a:rPr lang="ru-RU" sz="1800" dirty="0" smtClean="0">
              <a:solidFill>
                <a:schemeClr val="tx1"/>
              </a:solidFill>
            </a:rPr>
            <a:t>диалога «семья-школа». 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</a:rPr>
            <a:t>- Поддержание высокого уровня профессиональной квалификации педагогов через организацию непрерывного   образования.</a:t>
          </a:r>
          <a:endParaRPr lang="ru-RU" sz="1800" dirty="0">
            <a:solidFill>
              <a:schemeClr val="tx1"/>
            </a:solidFill>
          </a:endParaRPr>
        </a:p>
      </dgm:t>
    </dgm:pt>
    <dgm:pt modelId="{52EC8945-6C88-4782-BE55-4782081CBB92}" type="parTrans" cxnId="{0002F91D-E469-499C-9FAF-4A56F3055AAE}">
      <dgm:prSet/>
      <dgm:spPr/>
      <dgm:t>
        <a:bodyPr/>
        <a:lstStyle/>
        <a:p>
          <a:endParaRPr lang="ru-RU"/>
        </a:p>
      </dgm:t>
    </dgm:pt>
    <dgm:pt modelId="{C5CDEE19-D0CA-475E-8CE4-1A5C6A2024D7}" type="sibTrans" cxnId="{0002F91D-E469-499C-9FAF-4A56F3055AAE}">
      <dgm:prSet/>
      <dgm:spPr/>
      <dgm:t>
        <a:bodyPr/>
        <a:lstStyle/>
        <a:p>
          <a:endParaRPr lang="ru-RU"/>
        </a:p>
      </dgm:t>
    </dgm:pt>
    <dgm:pt modelId="{F70FE129-CC79-405C-8B9D-5F7191ACA970}">
      <dgm:prSet phldrT="[Текст]" custT="1"/>
      <dgm:spPr/>
      <dgm:t>
        <a:bodyPr lIns="0" tIns="0" rIns="0" bIns="0"/>
        <a:lstStyle/>
        <a:p>
          <a:pPr marL="0" indent="0" algn="l">
            <a:spcAft>
              <a:spcPts val="0"/>
            </a:spcAft>
            <a:buNone/>
          </a:pPr>
          <a:endParaRPr lang="ru-RU" sz="2000" dirty="0"/>
        </a:p>
      </dgm:t>
    </dgm:pt>
    <dgm:pt modelId="{D373D95B-57F7-4BC5-A798-EEC0B48F13BE}" type="sibTrans" cxnId="{3A2ECF5A-110C-4953-A9E7-5D8BB8451971}">
      <dgm:prSet/>
      <dgm:spPr/>
      <dgm:t>
        <a:bodyPr/>
        <a:lstStyle/>
        <a:p>
          <a:endParaRPr lang="ru-RU"/>
        </a:p>
      </dgm:t>
    </dgm:pt>
    <dgm:pt modelId="{D50E39DD-AE91-4B8C-99E7-876F808EEF88}" type="parTrans" cxnId="{3A2ECF5A-110C-4953-A9E7-5D8BB8451971}">
      <dgm:prSet/>
      <dgm:spPr/>
      <dgm:t>
        <a:bodyPr/>
        <a:lstStyle/>
        <a:p>
          <a:endParaRPr lang="ru-RU"/>
        </a:p>
      </dgm:t>
    </dgm:pt>
    <dgm:pt modelId="{B02A8F95-ACBD-427B-9042-03D64677C9A1}">
      <dgm:prSet custT="1"/>
      <dgm:spPr/>
      <dgm:t>
        <a:bodyPr lIns="0" tIns="0" rIns="0" bIns="0"/>
        <a:lstStyle/>
        <a:p>
          <a:pPr marL="0" indent="0" algn="ctr">
            <a:spcAft>
              <a:spcPts val="600"/>
            </a:spcAft>
            <a:buNone/>
          </a:pPr>
          <a:endParaRPr lang="ru-RU" sz="2000" dirty="0"/>
        </a:p>
      </dgm:t>
    </dgm:pt>
    <dgm:pt modelId="{1DAA7964-AFDC-4747-8784-68B667B34846}" type="sibTrans" cxnId="{A2457C11-DD7D-44E5-BA78-393E54A4CB72}">
      <dgm:prSet/>
      <dgm:spPr/>
      <dgm:t>
        <a:bodyPr/>
        <a:lstStyle/>
        <a:p>
          <a:endParaRPr lang="ru-RU"/>
        </a:p>
      </dgm:t>
    </dgm:pt>
    <dgm:pt modelId="{48C8C6BD-D921-41FE-AFC1-04F01FDC7251}" type="parTrans" cxnId="{A2457C11-DD7D-44E5-BA78-393E54A4CB72}">
      <dgm:prSet/>
      <dgm:spPr/>
      <dgm:t>
        <a:bodyPr/>
        <a:lstStyle/>
        <a:p>
          <a:endParaRPr lang="ru-RU"/>
        </a:p>
      </dgm:t>
    </dgm:pt>
    <dgm:pt modelId="{8E17B254-A0FC-4370-97EC-14550E45069A}" type="pres">
      <dgm:prSet presAssocID="{A940D79E-39C1-449B-8F98-3253A85EAB59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878976-481D-464F-8665-971F22BA2BBB}" type="pres">
      <dgm:prSet presAssocID="{A940D79E-39C1-449B-8F98-3253A85EAB59}" presName="divider" presStyleLbl="fgShp" presStyleIdx="0" presStyleCnt="1" custLinFactNeighborX="9" custLinFactNeighborY="-3217"/>
      <dgm:spPr/>
    </dgm:pt>
    <dgm:pt modelId="{565213EA-A5FE-42E0-9B2F-0A5128958616}" type="pres">
      <dgm:prSet presAssocID="{F70FE129-CC79-405C-8B9D-5F7191ACA970}" presName="downArrow" presStyleLbl="node1" presStyleIdx="0" presStyleCnt="2" custScaleX="53537" custLinFactNeighborX="-36969" custLinFactNeighborY="-13021"/>
      <dgm:spPr/>
    </dgm:pt>
    <dgm:pt modelId="{24224A34-D1FE-4113-9089-ABFDE42F4033}" type="pres">
      <dgm:prSet presAssocID="{F70FE129-CC79-405C-8B9D-5F7191ACA970}" presName="downArrowText" presStyleLbl="revTx" presStyleIdx="0" presStyleCnt="2" custScaleX="199896" custScaleY="100000" custLinFactNeighborX="-6861" custLinFactNeighborY="62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FCAAFD-F7E7-43A6-9F0F-F6FC9DA46241}" type="pres">
      <dgm:prSet presAssocID="{18425DFD-B0CA-4A89-8399-9388DCDD96A1}" presName="upArrow" presStyleLbl="node1" presStyleIdx="1" presStyleCnt="2" custScaleX="50953" custLinFactNeighborX="54808" custLinFactNeighborY="-2445"/>
      <dgm:spPr/>
    </dgm:pt>
    <dgm:pt modelId="{812507FE-F230-4EDC-AB3A-7D21D428532B}" type="pres">
      <dgm:prSet presAssocID="{18425DFD-B0CA-4A89-8399-9388DCDD96A1}" presName="upArrowText" presStyleLbl="revTx" presStyleIdx="1" presStyleCnt="2" custScaleX="246296" custScaleY="82303" custLinFactNeighborX="26881" custLinFactNeighborY="-4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2ECF5A-110C-4953-A9E7-5D8BB8451971}" srcId="{A940D79E-39C1-449B-8F98-3253A85EAB59}" destId="{F70FE129-CC79-405C-8B9D-5F7191ACA970}" srcOrd="0" destOrd="0" parTransId="{D50E39DD-AE91-4B8C-99E7-876F808EEF88}" sibTransId="{D373D95B-57F7-4BC5-A798-EEC0B48F13BE}"/>
    <dgm:cxn modelId="{245FC2D6-ED3E-4E2D-9873-92A580239ACE}" type="presOf" srcId="{18425DFD-B0CA-4A89-8399-9388DCDD96A1}" destId="{812507FE-F230-4EDC-AB3A-7D21D428532B}" srcOrd="0" destOrd="0" presId="urn:microsoft.com/office/officeart/2005/8/layout/arrow3"/>
    <dgm:cxn modelId="{A2457C11-DD7D-44E5-BA78-393E54A4CB72}" srcId="{F70FE129-CC79-405C-8B9D-5F7191ACA970}" destId="{B02A8F95-ACBD-427B-9042-03D64677C9A1}" srcOrd="0" destOrd="0" parTransId="{48C8C6BD-D921-41FE-AFC1-04F01FDC7251}" sibTransId="{1DAA7964-AFDC-4747-8784-68B667B34846}"/>
    <dgm:cxn modelId="{0002F91D-E469-499C-9FAF-4A56F3055AAE}" srcId="{A940D79E-39C1-449B-8F98-3253A85EAB59}" destId="{18425DFD-B0CA-4A89-8399-9388DCDD96A1}" srcOrd="1" destOrd="0" parTransId="{52EC8945-6C88-4782-BE55-4782081CBB92}" sibTransId="{C5CDEE19-D0CA-475E-8CE4-1A5C6A2024D7}"/>
    <dgm:cxn modelId="{0E7DDB2C-A142-4EF5-98E0-9B5306D5AA35}" type="presOf" srcId="{B02A8F95-ACBD-427B-9042-03D64677C9A1}" destId="{24224A34-D1FE-4113-9089-ABFDE42F4033}" srcOrd="0" destOrd="1" presId="urn:microsoft.com/office/officeart/2005/8/layout/arrow3"/>
    <dgm:cxn modelId="{FFFBD130-3459-4BD4-8F2D-3AF602065D4C}" type="presOf" srcId="{A940D79E-39C1-449B-8F98-3253A85EAB59}" destId="{8E17B254-A0FC-4370-97EC-14550E45069A}" srcOrd="0" destOrd="0" presId="urn:microsoft.com/office/officeart/2005/8/layout/arrow3"/>
    <dgm:cxn modelId="{442AF6C5-82AF-4963-A507-CAEF79C6ED33}" type="presOf" srcId="{F70FE129-CC79-405C-8B9D-5F7191ACA970}" destId="{24224A34-D1FE-4113-9089-ABFDE42F4033}" srcOrd="0" destOrd="0" presId="urn:microsoft.com/office/officeart/2005/8/layout/arrow3"/>
    <dgm:cxn modelId="{90C66320-D6FE-4256-9EA3-BEDB00DF5B8B}" type="presParOf" srcId="{8E17B254-A0FC-4370-97EC-14550E45069A}" destId="{5F878976-481D-464F-8665-971F22BA2BBB}" srcOrd="0" destOrd="0" presId="urn:microsoft.com/office/officeart/2005/8/layout/arrow3"/>
    <dgm:cxn modelId="{D190E8C5-5264-4A98-A72D-224EB13A407E}" type="presParOf" srcId="{8E17B254-A0FC-4370-97EC-14550E45069A}" destId="{565213EA-A5FE-42E0-9B2F-0A5128958616}" srcOrd="1" destOrd="0" presId="urn:microsoft.com/office/officeart/2005/8/layout/arrow3"/>
    <dgm:cxn modelId="{BDBE01E5-8B8F-444C-B76B-E5B8A178F958}" type="presParOf" srcId="{8E17B254-A0FC-4370-97EC-14550E45069A}" destId="{24224A34-D1FE-4113-9089-ABFDE42F4033}" srcOrd="2" destOrd="0" presId="urn:microsoft.com/office/officeart/2005/8/layout/arrow3"/>
    <dgm:cxn modelId="{BEFCF9EE-41B2-4B84-8F6C-26FAC903CEB2}" type="presParOf" srcId="{8E17B254-A0FC-4370-97EC-14550E45069A}" destId="{16FCAAFD-F7E7-43A6-9F0F-F6FC9DA46241}" srcOrd="3" destOrd="0" presId="urn:microsoft.com/office/officeart/2005/8/layout/arrow3"/>
    <dgm:cxn modelId="{2F31FD6D-5C46-4B95-BD35-776A05BBFA97}" type="presParOf" srcId="{8E17B254-A0FC-4370-97EC-14550E45069A}" destId="{812507FE-F230-4EDC-AB3A-7D21D428532B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82C787-A6BD-417E-9CAE-062A352A8AF4}">
      <dsp:nvSpPr>
        <dsp:cNvPr id="0" name=""/>
        <dsp:cNvSpPr/>
      </dsp:nvSpPr>
      <dsp:spPr>
        <a:xfrm>
          <a:off x="1796910" y="66351"/>
          <a:ext cx="2167841" cy="7199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ВОСПИТАТЕЛЬНАЯ</a:t>
          </a:r>
          <a:endParaRPr lang="ru-RU" sz="1600" b="1" kern="1200" dirty="0"/>
        </a:p>
      </dsp:txBody>
      <dsp:txXfrm>
        <a:off x="1796910" y="66351"/>
        <a:ext cx="2167841" cy="719946"/>
      </dsp:txXfrm>
    </dsp:sp>
    <dsp:sp modelId="{EFA2ED77-6310-427F-8166-A57EE8B2A208}">
      <dsp:nvSpPr>
        <dsp:cNvPr id="0" name=""/>
        <dsp:cNvSpPr/>
      </dsp:nvSpPr>
      <dsp:spPr>
        <a:xfrm>
          <a:off x="929880" y="434939"/>
          <a:ext cx="3928162" cy="3928162"/>
        </a:xfrm>
        <a:custGeom>
          <a:avLst/>
          <a:gdLst/>
          <a:ahLst/>
          <a:cxnLst/>
          <a:rect l="0" t="0" r="0" b="0"/>
          <a:pathLst>
            <a:path>
              <a:moveTo>
                <a:pt x="3042121" y="322300"/>
              </a:moveTo>
              <a:arcTo wR="1964081" hR="1964081" stAng="18197404" swAng="149820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161433-FD5B-4FCA-8FC8-7535AD75EF31}">
      <dsp:nvSpPr>
        <dsp:cNvPr id="0" name=""/>
        <dsp:cNvSpPr/>
      </dsp:nvSpPr>
      <dsp:spPr>
        <a:xfrm>
          <a:off x="3632065" y="1373166"/>
          <a:ext cx="2233435" cy="777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РЕКРЕАТИВНАЯ</a:t>
          </a:r>
          <a:endParaRPr lang="ru-RU" sz="1600" b="1" kern="1200" dirty="0"/>
        </a:p>
      </dsp:txBody>
      <dsp:txXfrm>
        <a:off x="3632065" y="1373166"/>
        <a:ext cx="2233435" cy="777617"/>
      </dsp:txXfrm>
    </dsp:sp>
    <dsp:sp modelId="{69CE5A21-66B2-4670-A8DD-259B69C66748}">
      <dsp:nvSpPr>
        <dsp:cNvPr id="0" name=""/>
        <dsp:cNvSpPr/>
      </dsp:nvSpPr>
      <dsp:spPr>
        <a:xfrm>
          <a:off x="910160" y="257678"/>
          <a:ext cx="3928162" cy="3928162"/>
        </a:xfrm>
        <a:custGeom>
          <a:avLst/>
          <a:gdLst/>
          <a:ahLst/>
          <a:cxnLst/>
          <a:rect l="0" t="0" r="0" b="0"/>
          <a:pathLst>
            <a:path>
              <a:moveTo>
                <a:pt x="3927316" y="1906434"/>
              </a:moveTo>
              <a:arcTo wR="1964081" hR="1964081" stAng="21499087" swAng="233516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BA2460-A58C-4839-B8A4-11123E5F037A}">
      <dsp:nvSpPr>
        <dsp:cNvPr id="0" name=""/>
        <dsp:cNvSpPr/>
      </dsp:nvSpPr>
      <dsp:spPr>
        <a:xfrm>
          <a:off x="3035609" y="3420858"/>
          <a:ext cx="2174301" cy="7094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СОЦИАЛЬНО-СТАТУСНАЯ</a:t>
          </a:r>
          <a:endParaRPr lang="ru-RU" sz="1600" b="1" kern="1200" dirty="0"/>
        </a:p>
      </dsp:txBody>
      <dsp:txXfrm>
        <a:off x="3035609" y="3420858"/>
        <a:ext cx="2174301" cy="709484"/>
      </dsp:txXfrm>
    </dsp:sp>
    <dsp:sp modelId="{08829C0B-0282-446D-98C9-224CC504ACE4}">
      <dsp:nvSpPr>
        <dsp:cNvPr id="0" name=""/>
        <dsp:cNvSpPr/>
      </dsp:nvSpPr>
      <dsp:spPr>
        <a:xfrm>
          <a:off x="931580" y="310687"/>
          <a:ext cx="3928162" cy="3928162"/>
        </a:xfrm>
        <a:custGeom>
          <a:avLst/>
          <a:gdLst/>
          <a:ahLst/>
          <a:cxnLst/>
          <a:rect l="0" t="0" r="0" b="0"/>
          <a:pathLst>
            <a:path>
              <a:moveTo>
                <a:pt x="2595685" y="3823836"/>
              </a:moveTo>
              <a:arcTo wR="1964081" hR="1964081" stAng="4274499" swAng="225104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6254AC-DDD0-43F1-8148-9B641E844D72}">
      <dsp:nvSpPr>
        <dsp:cNvPr id="0" name=""/>
        <dsp:cNvSpPr/>
      </dsp:nvSpPr>
      <dsp:spPr>
        <a:xfrm>
          <a:off x="643881" y="3420851"/>
          <a:ext cx="2020968" cy="7094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РЕПРОДУКТИВНАЯ</a:t>
          </a:r>
          <a:endParaRPr lang="ru-RU" sz="1700" b="1" kern="1200" dirty="0"/>
        </a:p>
      </dsp:txBody>
      <dsp:txXfrm>
        <a:off x="643881" y="3420851"/>
        <a:ext cx="2020968" cy="709484"/>
      </dsp:txXfrm>
    </dsp:sp>
    <dsp:sp modelId="{D13D7904-C0CB-4C4C-BB87-3431886D9690}">
      <dsp:nvSpPr>
        <dsp:cNvPr id="0" name=""/>
        <dsp:cNvSpPr/>
      </dsp:nvSpPr>
      <dsp:spPr>
        <a:xfrm>
          <a:off x="928489" y="248360"/>
          <a:ext cx="3928162" cy="3928162"/>
        </a:xfrm>
        <a:custGeom>
          <a:avLst/>
          <a:gdLst/>
          <a:ahLst/>
          <a:cxnLst/>
          <a:rect l="0" t="0" r="0" b="0"/>
          <a:pathLst>
            <a:path>
              <a:moveTo>
                <a:pt x="407678" y="3162090"/>
              </a:moveTo>
              <a:arcTo wR="1964081" hR="1964081" stAng="8544806" swAng="2302462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B88EEC-6F9B-4B54-A5F2-4C313691B630}">
      <dsp:nvSpPr>
        <dsp:cNvPr id="0" name=""/>
        <dsp:cNvSpPr/>
      </dsp:nvSpPr>
      <dsp:spPr>
        <a:xfrm>
          <a:off x="-85412" y="1394663"/>
          <a:ext cx="2196584" cy="777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ЭКОНОМИЧЕСКАЯ</a:t>
          </a:r>
          <a:endParaRPr lang="ru-RU" sz="1600" b="1" kern="1200" dirty="0"/>
        </a:p>
      </dsp:txBody>
      <dsp:txXfrm>
        <a:off x="-85412" y="1394663"/>
        <a:ext cx="2196584" cy="777617"/>
      </dsp:txXfrm>
    </dsp:sp>
    <dsp:sp modelId="{052B1736-800E-482C-AABC-8230F67FEAA8}">
      <dsp:nvSpPr>
        <dsp:cNvPr id="0" name=""/>
        <dsp:cNvSpPr/>
      </dsp:nvSpPr>
      <dsp:spPr>
        <a:xfrm>
          <a:off x="916750" y="426325"/>
          <a:ext cx="3928162" cy="3928162"/>
        </a:xfrm>
        <a:custGeom>
          <a:avLst/>
          <a:gdLst/>
          <a:ahLst/>
          <a:cxnLst/>
          <a:rect l="0" t="0" r="0" b="0"/>
          <a:pathLst>
            <a:path>
              <a:moveTo>
                <a:pt x="275626" y="960719"/>
              </a:moveTo>
              <a:arcTo wR="1964081" hR="1964081" stAng="12643250" swAng="153152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878976-481D-464F-8665-971F22BA2BBB}">
      <dsp:nvSpPr>
        <dsp:cNvPr id="0" name=""/>
        <dsp:cNvSpPr/>
      </dsp:nvSpPr>
      <dsp:spPr>
        <a:xfrm rot="21300000">
          <a:off x="28965" y="2097165"/>
          <a:ext cx="11823388" cy="1180910"/>
        </a:xfrm>
        <a:prstGeom prst="mathMinus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5213EA-A5FE-42E0-9B2F-0A5128958616}">
      <dsp:nvSpPr>
        <dsp:cNvPr id="0" name=""/>
        <dsp:cNvSpPr/>
      </dsp:nvSpPr>
      <dsp:spPr>
        <a:xfrm>
          <a:off x="936099" y="0"/>
          <a:ext cx="1908270" cy="2206892"/>
        </a:xfrm>
        <a:prstGeom prst="down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224A34-D1FE-4113-9089-ABFDE42F4033}">
      <dsp:nvSpPr>
        <dsp:cNvPr id="0" name=""/>
        <dsp:cNvSpPr/>
      </dsp:nvSpPr>
      <dsp:spPr>
        <a:xfrm>
          <a:off x="4137208" y="144016"/>
          <a:ext cx="7600090" cy="23172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ru-RU" sz="2000" kern="1200" dirty="0"/>
        </a:p>
        <a:p>
          <a:pPr marL="0" lvl="1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ru-RU" sz="2000" kern="1200" dirty="0"/>
        </a:p>
      </dsp:txBody>
      <dsp:txXfrm>
        <a:off x="4137208" y="144016"/>
        <a:ext cx="7600090" cy="2317237"/>
      </dsp:txXfrm>
    </dsp:sp>
    <dsp:sp modelId="{16FCAAFD-F7E7-43A6-9F0F-F6FC9DA46241}">
      <dsp:nvSpPr>
        <dsp:cNvPr id="0" name=""/>
        <dsp:cNvSpPr/>
      </dsp:nvSpPr>
      <dsp:spPr>
        <a:xfrm>
          <a:off x="9718854" y="2980519"/>
          <a:ext cx="1816166" cy="2206892"/>
        </a:xfrm>
        <a:prstGeom prst="upArrow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2507FE-F230-4EDC-AB3A-7D21D428532B}">
      <dsp:nvSpPr>
        <dsp:cNvPr id="0" name=""/>
        <dsp:cNvSpPr/>
      </dsp:nvSpPr>
      <dsp:spPr>
        <a:xfrm>
          <a:off x="23116" y="3290980"/>
          <a:ext cx="9364229" cy="1907155"/>
        </a:xfrm>
        <a:prstGeom prst="rect">
          <a:avLst/>
        </a:prstGeom>
        <a:noFill/>
        <a:ln>
          <a:solidFill>
            <a:schemeClr val="accent3">
              <a:lumMod val="75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baseline="0" dirty="0" smtClean="0"/>
            <a:t>- Системность и </a:t>
          </a:r>
          <a:r>
            <a:rPr lang="ru-RU" sz="1800" kern="1200" baseline="0" dirty="0" err="1" smtClean="0"/>
            <a:t>дифференцированность</a:t>
          </a:r>
          <a:r>
            <a:rPr lang="ru-RU" sz="1800" kern="1200" baseline="0" dirty="0" smtClean="0"/>
            <a:t> в выборе форм и содержания информационной работы с родителями.</a:t>
          </a:r>
        </a:p>
        <a:p>
          <a:pPr marL="0" lvl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baseline="0" dirty="0" smtClean="0"/>
            <a:t>- Обеспечение эффективного взаимодействия при оказании помощи детям и родителям </a:t>
          </a:r>
          <a:r>
            <a:rPr lang="ru-RU" sz="1800" kern="1200" baseline="0" dirty="0"/>
            <a:t>в получении </a:t>
          </a:r>
          <a:r>
            <a:rPr lang="ru-RU" sz="1800" kern="1200" baseline="0" dirty="0" smtClean="0"/>
            <a:t>психолого-педагогической помощи.</a:t>
          </a:r>
          <a:endParaRPr lang="ru-RU" sz="1800" kern="1200" baseline="0" dirty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</a:rPr>
            <a:t>- Налаживание </a:t>
          </a:r>
          <a:r>
            <a:rPr lang="ru-RU" sz="1800" kern="1200" dirty="0">
              <a:solidFill>
                <a:schemeClr val="tx1"/>
              </a:solidFill>
            </a:rPr>
            <a:t>конструктивного </a:t>
          </a:r>
          <a:r>
            <a:rPr lang="ru-RU" sz="1800" kern="1200" dirty="0" smtClean="0">
              <a:solidFill>
                <a:schemeClr val="tx1"/>
              </a:solidFill>
            </a:rPr>
            <a:t>диалога «семья-школа».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</a:rPr>
            <a:t>- Поддержание высокого уровня профессиональной квалификации педагогов через организацию непрерывного   образования.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3116" y="3290980"/>
        <a:ext cx="9364229" cy="1907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nsultant.ru/document/cons_doc_LAW_8982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Семья является важнейшим социальным институтом. В семье формируются социальные нормы, которые регулируют отношения между супругами, родителями, детьми. В семье удовлетворяется большинство важных человеческих потребностей.</a:t>
            </a: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237B8C-E577-462D-8C81-EE5F1C174DC9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2267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</a:t>
            </a:r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Семейном кодексе Российской Федерации </a:t>
            </a:r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определено п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раво и обязанности, ответственность родителей по воспитанию и образованию детей. Кроме того, определено, что родители имеют преимущественное право на обучение и воспитание своих детей перед всеми другими лицами.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Семья выполняет много функций, которые касаются разных сторон ее жизни (социально-статусная, хозяйственно-экономическая, эмоционально-поддерживающая и др.).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появлением в семье детей появляется воспитательная функция, которая включает: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физическое, эмоциональное, умственное развитие ребенка,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 социальное развитие, овладение социальными нормами,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формирование ценностных ориентаций человека,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формирование психологического пола человека и др.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Именно в семье начинается социализация ребенка. И важно понимать, что первый социальный опыт, полученный в семье, нормы, установки, ценности, традиции, стиль жизни и взаимоотношений, усвоенные в первые годы жизни – становятся стержнем личности ребенка. И в дальнейшем очень трудно меняются.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Поэтому роль семьи в ранней профилактике девиаций, отклонений в поведении первостепенна.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Воспитательный потенциал семьи может реализовываться интуитивно или целенаправленно. Чем выше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уровень компетентности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родителей, тем более целенаправленно, осознанно они взаимодействуют с детьми.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237B8C-E577-462D-8C81-EE5F1C174DC9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35849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Центр психолого-педагогической, медицинской и социальной помощи ежегодно за консультативной помощью обращаются более 500 родителей (законных представителей).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Около 80% всех обращений – это самостоятельные обращения родителей (законных представителей).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 оставшихся в среднем 16% родителей приходят по обращению образовательных учреждений.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слайде представлены статистические данные по распределению частоты тех или иных запросов родителей. Большинство связаны с нарушениями в психоэмоциональном состоянии ребенка, с поведенческими проблемами детей. Обратите внимание, что половина родителей также заявляют нарушенные родительско-детские отношения как повод обратиться к психологу. Многолетние данные по нашему центру показывают, что эти проблемы взаимосвязаны.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237B8C-E577-462D-8C81-EE5F1C174DC9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6282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процессе оказания психолого-педагогической помощи наши специалисты проводят не только коррекционную и развивающую работу с детьми. Очень важно убедить родителей, замотивировать на активное включение в консультативную работу, направленную на понимание возрастных и индивидуальных особенностей ребенка, осознание особенностей своей родительской позиции, воспитательного стиля.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Родители, заявляющие о нарушенных родительско-детских отношениях, часто проявляют противоречивость родительской позиции: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ru-R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родители признают недостаточную компетентность, при этом стремятся к переносу ответственности на других,</a:t>
            </a:r>
          </a:p>
          <a:p>
            <a:r>
              <a:rPr lang="ru-R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отмечают снижение родительского авторитета, и при этом не осведомлены о жизни ребенка (его увлечениях, друзьях, как он проводит свободное время),</a:t>
            </a:r>
          </a:p>
          <a:p>
            <a:r>
              <a:rPr lang="ru-R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завышенные требования к ребенку, ожидания, при этом непонимание, что «воспитывают не слова, а поступки» (отсутствие личного примера),</a:t>
            </a:r>
          </a:p>
          <a:p>
            <a:r>
              <a:rPr lang="ru-R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отсутствие доверительных отношений с ребенком сочетаются с авторитаризмом, неготовностью к конструктивному диалогу и взаимодействию.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Также неблагоприятными факторами являются: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конфликты, ссоры в семье, разводы, насилие,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конфронтация между родителями, отсутствие согласованности в вопросах воспитания,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конфликты между поколениями в семье,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асоциальные установки, ценности,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противоречия воспитательных воздействий в семье и образовательном учреждении.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237B8C-E577-462D-8C81-EE5F1C174DC9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1334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Родители не всегда понимают, чего ждет ребенок от семьи. На слайде видно расхождение в мнениях родителей и подростков: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родители чаще думают, что детям от них нужно материальное обеспечение и организация быта.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дети более конкретны, они ждут не просто любви от родителей, а проявлений понимания, поддержки,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 дети в подростковом возрасте меньше проводят свободное время с родителями, но они нуждаются в общении с ними.</a:t>
            </a: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237B8C-E577-462D-8C81-EE5F1C174DC9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7206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2022 году утверждена Модель Службы психолого-педагогического, социального сопровождения в системе образования Старооскольского городского округа.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Необходимо продолжать взаимодействие Центра и образовательных учреждений в вопросах оказания психолого-педагогической помощи обучающимся, испытывающим трудности в развитии и социальной адаптации, их родителям (законным представителям). Совместные усилия, согласованность наших действий важное условие эффективности работы с семьей.</a:t>
            </a: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237B8C-E577-462D-8C81-EE5F1C174DC9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5811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Проблемы: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Недостаточная компетентность родителей в вопросах воспитания ребенка. незрелость родительской позиции, снижение родительского авторитета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Тенденция перекладывания ответственности в вопросах воспитания на образовательную организацию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Распространенность агрессивно-оборонительной позиции у родителей, конфликтность, отсутствие навыков конструктивного взаимодействия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повышения эффективности взаимодействия и результативности оказания помощи детям и родителям необходимо: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Системность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дифференцированность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выборе форм и содержания информационной, просветительско-профилактической работы с родителями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Обеспечение эффективного взаимодействия при оказании помощи родителям в получении психолого-педагогической помощи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Поддержание высокого уровня профессиональной квалификации педагогов через организацию непрерывного   образования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Налаживание конструктивного диалога «школа-семья».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6351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237B8C-E577-462D-8C81-EE5F1C174DC9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3389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e">
            <a:extLst>
              <a:ext uri="{FF2B5EF4-FFF2-40B4-BE49-F238E27FC236}">
                <a16:creationId xmlns:a16="http://schemas.microsoft.com/office/drawing/2014/main" xmlns="" id="{0DFD6B67-4EBF-4059-B726-B133E1C8983A}"/>
              </a:ext>
            </a:extLst>
          </p:cNvPr>
          <p:cNvSpPr/>
          <p:nvPr userDrawn="1"/>
        </p:nvSpPr>
        <p:spPr>
          <a:xfrm>
            <a:off x="3867079" y="785076"/>
            <a:ext cx="4801950" cy="5958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3" h="20744" extrusionOk="0">
                <a:moveTo>
                  <a:pt x="50" y="8912"/>
                </a:moveTo>
                <a:cubicBezTo>
                  <a:pt x="599" y="13351"/>
                  <a:pt x="9033" y="21184"/>
                  <a:pt x="14691" y="20725"/>
                </a:cubicBezTo>
                <a:cubicBezTo>
                  <a:pt x="20349" y="20265"/>
                  <a:pt x="21091" y="11684"/>
                  <a:pt x="20542" y="7246"/>
                </a:cubicBezTo>
                <a:cubicBezTo>
                  <a:pt x="19992" y="2808"/>
                  <a:pt x="14951" y="-416"/>
                  <a:pt x="9293" y="43"/>
                </a:cubicBezTo>
                <a:cubicBezTo>
                  <a:pt x="3636" y="503"/>
                  <a:pt x="-509" y="4474"/>
                  <a:pt x="50" y="891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8" name="Figure">
            <a:extLst>
              <a:ext uri="{FF2B5EF4-FFF2-40B4-BE49-F238E27FC236}">
                <a16:creationId xmlns:a16="http://schemas.microsoft.com/office/drawing/2014/main" xmlns="" id="{A6AFB5AB-00A5-42C5-8B89-0D4DEAD0012C}"/>
              </a:ext>
            </a:extLst>
          </p:cNvPr>
          <p:cNvSpPr/>
          <p:nvPr userDrawn="1"/>
        </p:nvSpPr>
        <p:spPr>
          <a:xfrm>
            <a:off x="2927648" y="1746876"/>
            <a:ext cx="7103771" cy="48296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9" name="Figure">
            <a:extLst>
              <a:ext uri="{FF2B5EF4-FFF2-40B4-BE49-F238E27FC236}">
                <a16:creationId xmlns:a16="http://schemas.microsoft.com/office/drawing/2014/main" xmlns="" id="{F853A99F-53BE-43F4-B45A-A2127E017721}"/>
              </a:ext>
            </a:extLst>
          </p:cNvPr>
          <p:cNvSpPr/>
          <p:nvPr userDrawn="1"/>
        </p:nvSpPr>
        <p:spPr>
          <a:xfrm>
            <a:off x="2368461" y="1388997"/>
            <a:ext cx="6998772" cy="4812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" name="Figure">
            <a:extLst>
              <a:ext uri="{FF2B5EF4-FFF2-40B4-BE49-F238E27FC236}">
                <a16:creationId xmlns:a16="http://schemas.microsoft.com/office/drawing/2014/main" xmlns="" id="{523540BF-0941-4408-B229-3B101068B600}"/>
              </a:ext>
            </a:extLst>
          </p:cNvPr>
          <p:cNvSpPr/>
          <p:nvPr userDrawn="1"/>
        </p:nvSpPr>
        <p:spPr>
          <a:xfrm>
            <a:off x="6730112" y="114053"/>
            <a:ext cx="1313884" cy="1186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415" h="19060" extrusionOk="0">
                <a:moveTo>
                  <a:pt x="1251" y="17706"/>
                </a:moveTo>
                <a:cubicBezTo>
                  <a:pt x="3633" y="20258"/>
                  <a:pt x="13007" y="19180"/>
                  <a:pt x="16737" y="14651"/>
                </a:cubicBezTo>
                <a:cubicBezTo>
                  <a:pt x="20468" y="10087"/>
                  <a:pt x="17145" y="3797"/>
                  <a:pt x="14794" y="1210"/>
                </a:cubicBezTo>
                <a:cubicBezTo>
                  <a:pt x="12411" y="-1342"/>
                  <a:pt x="7458" y="275"/>
                  <a:pt x="3727" y="4804"/>
                </a:cubicBezTo>
                <a:cubicBezTo>
                  <a:pt x="-3" y="9368"/>
                  <a:pt x="-1132" y="15155"/>
                  <a:pt x="1251" y="17706"/>
                </a:cubicBezTo>
                <a:close/>
              </a:path>
            </a:pathLst>
          </a:custGeom>
          <a:solidFill>
            <a:schemeClr val="accent5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xmlns="" id="{BD5C64BF-08E2-4135-B576-782BCC1358BD}"/>
              </a:ext>
            </a:extLst>
          </p:cNvPr>
          <p:cNvSpPr/>
          <p:nvPr userDrawn="1"/>
        </p:nvSpPr>
        <p:spPr>
          <a:xfrm>
            <a:off x="1921112" y="420729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xmlns="" id="{284B6DC6-7C4D-44E7-9164-F5FAB39BEF1C}"/>
              </a:ext>
            </a:extLst>
          </p:cNvPr>
          <p:cNvSpPr/>
          <p:nvPr userDrawn="1"/>
        </p:nvSpPr>
        <p:spPr>
          <a:xfrm>
            <a:off x="8765547" y="1031118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9A6E0A-A784-4C45-AFF8-2658713EF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1928" y="2072667"/>
            <a:ext cx="5868144" cy="2387600"/>
          </a:xfrm>
        </p:spPr>
        <p:txBody>
          <a:bodyPr anchor="b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5C34C85-A365-4BBD-B9CF-8C6283402A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1928" y="4552342"/>
            <a:ext cx="5868144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7BA3C7-7567-46E4-A65B-A3825FBDF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F500830-2640-4EEC-B623-30A512C08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28248" y="6356350"/>
            <a:ext cx="3025552" cy="365125"/>
          </a:xfrm>
        </p:spPr>
        <p:txBody>
          <a:bodyPr/>
          <a:lstStyle>
            <a:lvl1pPr algn="r"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</p:spTree>
    <p:extLst>
      <p:ext uri="{BB962C8B-B14F-4D97-AF65-F5344CB8AC3E}">
        <p14:creationId xmlns:p14="http://schemas.microsoft.com/office/powerpoint/2010/main" xmlns="" val="1264084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3754"/>
            <a:ext cx="10515600" cy="1197687"/>
          </a:xfrm>
        </p:spPr>
        <p:txBody>
          <a:bodyPr anchor="b"/>
          <a:lstStyle>
            <a:lvl1pPr>
              <a:defRPr sz="60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26842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E6D3A46D-7F78-4A59-A12D-5EE07C50BFCD}"/>
              </a:ext>
            </a:extLst>
          </p:cNvPr>
          <p:cNvSpPr/>
          <p:nvPr userDrawn="1"/>
        </p:nvSpPr>
        <p:spPr>
          <a:xfrm>
            <a:off x="4874400" y="980564"/>
            <a:ext cx="5337219" cy="5877435"/>
          </a:xfrm>
          <a:custGeom>
            <a:avLst/>
            <a:gdLst>
              <a:gd name="connsiteX0" fmla="*/ 2668564 w 5337219"/>
              <a:gd name="connsiteY0" fmla="*/ 4 h 5877435"/>
              <a:gd name="connsiteX1" fmla="*/ 5298463 w 5337219"/>
              <a:gd name="connsiteY1" fmla="*/ 2313679 h 5877435"/>
              <a:gd name="connsiteX2" fmla="*/ 4814532 w 5337219"/>
              <a:gd name="connsiteY2" fmla="*/ 5839447 h 5877435"/>
              <a:gd name="connsiteX3" fmla="*/ 4792182 w 5337219"/>
              <a:gd name="connsiteY3" fmla="*/ 5877435 h 5877435"/>
              <a:gd name="connsiteX4" fmla="*/ 2010121 w 5337219"/>
              <a:gd name="connsiteY4" fmla="*/ 5877435 h 5877435"/>
              <a:gd name="connsiteX5" fmla="*/ 1990508 w 5337219"/>
              <a:gd name="connsiteY5" fmla="*/ 5861996 h 5877435"/>
              <a:gd name="connsiteX6" fmla="*/ 13028 w 5337219"/>
              <a:gd name="connsiteY6" fmla="*/ 2845602 h 5877435"/>
              <a:gd name="connsiteX7" fmla="*/ 2397045 w 5337219"/>
              <a:gd name="connsiteY7" fmla="*/ 13894 h 5877435"/>
              <a:gd name="connsiteX8" fmla="*/ 2668564 w 5337219"/>
              <a:gd name="connsiteY8" fmla="*/ 4 h 587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7219" h="5877435">
                <a:moveTo>
                  <a:pt x="2668564" y="4"/>
                </a:moveTo>
                <a:cubicBezTo>
                  <a:pt x="4014395" y="-2472"/>
                  <a:pt x="5165470" y="985268"/>
                  <a:pt x="5298463" y="2313679"/>
                </a:cubicBezTo>
                <a:cubicBezTo>
                  <a:pt x="5395814" y="3287847"/>
                  <a:pt x="5335779" y="4887236"/>
                  <a:pt x="4814532" y="5839447"/>
                </a:cubicBezTo>
                <a:lnTo>
                  <a:pt x="4792182" y="5877435"/>
                </a:lnTo>
                <a:lnTo>
                  <a:pt x="2010121" y="5877435"/>
                </a:lnTo>
                <a:lnTo>
                  <a:pt x="1990508" y="5861996"/>
                </a:lnTo>
                <a:cubicBezTo>
                  <a:pt x="984465" y="5040513"/>
                  <a:pt x="101529" y="3731409"/>
                  <a:pt x="13028" y="2845602"/>
                </a:cubicBezTo>
                <a:cubicBezTo>
                  <a:pt x="-131154" y="1428631"/>
                  <a:pt x="937953" y="160764"/>
                  <a:pt x="2397045" y="13894"/>
                </a:cubicBezTo>
                <a:cubicBezTo>
                  <a:pt x="2488255" y="4735"/>
                  <a:pt x="2578842" y="169"/>
                  <a:pt x="2668564" y="4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33E765F1-E837-4960-9A2B-971A41844935}"/>
              </a:ext>
            </a:extLst>
          </p:cNvPr>
          <p:cNvSpPr/>
          <p:nvPr userDrawn="1"/>
        </p:nvSpPr>
        <p:spPr>
          <a:xfrm>
            <a:off x="3830303" y="2049794"/>
            <a:ext cx="7895563" cy="4808204"/>
          </a:xfrm>
          <a:custGeom>
            <a:avLst/>
            <a:gdLst>
              <a:gd name="connsiteX0" fmla="*/ 5369884 w 7895563"/>
              <a:gd name="connsiteY0" fmla="*/ 1078 h 4808204"/>
              <a:gd name="connsiteX1" fmla="*/ 7862727 w 7895563"/>
              <a:gd name="connsiteY1" fmla="*/ 1675871 h 4808204"/>
              <a:gd name="connsiteX2" fmla="*/ 5732088 w 7895563"/>
              <a:gd name="connsiteY2" fmla="*/ 4760070 h 4808204"/>
              <a:gd name="connsiteX3" fmla="*/ 5620342 w 7895563"/>
              <a:gd name="connsiteY3" fmla="*/ 4808204 h 4808204"/>
              <a:gd name="connsiteX4" fmla="*/ 549240 w 7895563"/>
              <a:gd name="connsiteY4" fmla="*/ 4808204 h 4808204"/>
              <a:gd name="connsiteX5" fmla="*/ 486839 w 7895563"/>
              <a:gd name="connsiteY5" fmla="*/ 4767416 h 4808204"/>
              <a:gd name="connsiteX6" fmla="*/ 98819 w 7895563"/>
              <a:gd name="connsiteY6" fmla="*/ 4313512 h 4808204"/>
              <a:gd name="connsiteX7" fmla="*/ 3527321 w 7895563"/>
              <a:gd name="connsiteY7" fmla="*/ 325893 h 4808204"/>
              <a:gd name="connsiteX8" fmla="*/ 5369884 w 7895563"/>
              <a:gd name="connsiteY8" fmla="*/ 1078 h 480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5563" h="4808204">
                <a:moveTo>
                  <a:pt x="5369884" y="1078"/>
                </a:moveTo>
                <a:cubicBezTo>
                  <a:pt x="7190903" y="-38494"/>
                  <a:pt x="7755976" y="1021217"/>
                  <a:pt x="7862727" y="1675871"/>
                </a:cubicBezTo>
                <a:cubicBezTo>
                  <a:pt x="8103812" y="3154214"/>
                  <a:pt x="6979491" y="4179076"/>
                  <a:pt x="5732088" y="4760070"/>
                </a:cubicBezTo>
                <a:lnTo>
                  <a:pt x="5620342" y="4808204"/>
                </a:lnTo>
                <a:lnTo>
                  <a:pt x="549240" y="4808204"/>
                </a:lnTo>
                <a:lnTo>
                  <a:pt x="486839" y="4767416"/>
                </a:lnTo>
                <a:cubicBezTo>
                  <a:pt x="312414" y="4637640"/>
                  <a:pt x="179004" y="4486459"/>
                  <a:pt x="98819" y="4313512"/>
                </a:cubicBezTo>
                <a:cubicBezTo>
                  <a:pt x="-492886" y="3040495"/>
                  <a:pt x="1689731" y="875246"/>
                  <a:pt x="3527321" y="325893"/>
                </a:cubicBezTo>
                <a:cubicBezTo>
                  <a:pt x="4251648" y="109422"/>
                  <a:pt x="4859999" y="12158"/>
                  <a:pt x="5369884" y="1078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xmlns="" id="{7B0794A8-5CB9-4466-B2A1-B736C2408414}"/>
              </a:ext>
            </a:extLst>
          </p:cNvPr>
          <p:cNvSpPr/>
          <p:nvPr userDrawn="1"/>
        </p:nvSpPr>
        <p:spPr>
          <a:xfrm>
            <a:off x="3208844" y="1651975"/>
            <a:ext cx="7779006" cy="5348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" name="Figure">
            <a:extLst>
              <a:ext uri="{FF2B5EF4-FFF2-40B4-BE49-F238E27FC236}">
                <a16:creationId xmlns:a16="http://schemas.microsoft.com/office/drawing/2014/main" xmlns="" id="{B833C6E6-D2AD-4F4D-A36B-8F197824B45A}"/>
              </a:ext>
            </a:extLst>
          </p:cNvPr>
          <p:cNvSpPr/>
          <p:nvPr userDrawn="1"/>
        </p:nvSpPr>
        <p:spPr>
          <a:xfrm>
            <a:off x="10319088" y="1254199"/>
            <a:ext cx="671883" cy="63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igure">
            <a:extLst>
              <a:ext uri="{FF2B5EF4-FFF2-40B4-BE49-F238E27FC236}">
                <a16:creationId xmlns:a16="http://schemas.microsoft.com/office/drawing/2014/main" xmlns="" id="{43D2B85A-0851-443A-B2F7-A5A2AC52A21C}"/>
              </a:ext>
            </a:extLst>
          </p:cNvPr>
          <p:cNvSpPr/>
          <p:nvPr userDrawn="1"/>
        </p:nvSpPr>
        <p:spPr>
          <a:xfrm>
            <a:off x="2711624" y="4784458"/>
            <a:ext cx="973269" cy="991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61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 w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3754"/>
            <a:ext cx="10515600" cy="1197687"/>
          </a:xfrm>
        </p:spPr>
        <p:txBody>
          <a:bodyPr anchor="b"/>
          <a:lstStyle>
            <a:lvl1pPr>
              <a:defRPr sz="60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26842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6CA2A693-AE58-4C41-825A-D32BC0811ACB}"/>
              </a:ext>
            </a:extLst>
          </p:cNvPr>
          <p:cNvSpPr/>
          <p:nvPr userDrawn="1"/>
        </p:nvSpPr>
        <p:spPr>
          <a:xfrm>
            <a:off x="4874400" y="980564"/>
            <a:ext cx="5337219" cy="5877435"/>
          </a:xfrm>
          <a:custGeom>
            <a:avLst/>
            <a:gdLst>
              <a:gd name="connsiteX0" fmla="*/ 2668564 w 5337219"/>
              <a:gd name="connsiteY0" fmla="*/ 4 h 5877435"/>
              <a:gd name="connsiteX1" fmla="*/ 5298463 w 5337219"/>
              <a:gd name="connsiteY1" fmla="*/ 2313679 h 5877435"/>
              <a:gd name="connsiteX2" fmla="*/ 4814532 w 5337219"/>
              <a:gd name="connsiteY2" fmla="*/ 5839447 h 5877435"/>
              <a:gd name="connsiteX3" fmla="*/ 4792182 w 5337219"/>
              <a:gd name="connsiteY3" fmla="*/ 5877435 h 5877435"/>
              <a:gd name="connsiteX4" fmla="*/ 2010121 w 5337219"/>
              <a:gd name="connsiteY4" fmla="*/ 5877435 h 5877435"/>
              <a:gd name="connsiteX5" fmla="*/ 1990508 w 5337219"/>
              <a:gd name="connsiteY5" fmla="*/ 5861996 h 5877435"/>
              <a:gd name="connsiteX6" fmla="*/ 13028 w 5337219"/>
              <a:gd name="connsiteY6" fmla="*/ 2845602 h 5877435"/>
              <a:gd name="connsiteX7" fmla="*/ 2397045 w 5337219"/>
              <a:gd name="connsiteY7" fmla="*/ 13894 h 5877435"/>
              <a:gd name="connsiteX8" fmla="*/ 2668564 w 5337219"/>
              <a:gd name="connsiteY8" fmla="*/ 4 h 587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7219" h="5877435">
                <a:moveTo>
                  <a:pt x="2668564" y="4"/>
                </a:moveTo>
                <a:cubicBezTo>
                  <a:pt x="4014395" y="-2472"/>
                  <a:pt x="5165470" y="985268"/>
                  <a:pt x="5298463" y="2313679"/>
                </a:cubicBezTo>
                <a:cubicBezTo>
                  <a:pt x="5395814" y="3287847"/>
                  <a:pt x="5335779" y="4887236"/>
                  <a:pt x="4814532" y="5839447"/>
                </a:cubicBezTo>
                <a:lnTo>
                  <a:pt x="4792182" y="5877435"/>
                </a:lnTo>
                <a:lnTo>
                  <a:pt x="2010121" y="5877435"/>
                </a:lnTo>
                <a:lnTo>
                  <a:pt x="1990508" y="5861996"/>
                </a:lnTo>
                <a:cubicBezTo>
                  <a:pt x="984465" y="5040513"/>
                  <a:pt x="101529" y="3731409"/>
                  <a:pt x="13028" y="2845602"/>
                </a:cubicBezTo>
                <a:cubicBezTo>
                  <a:pt x="-131154" y="1428631"/>
                  <a:pt x="937953" y="160764"/>
                  <a:pt x="2397045" y="13894"/>
                </a:cubicBezTo>
                <a:cubicBezTo>
                  <a:pt x="2488255" y="4735"/>
                  <a:pt x="2578842" y="169"/>
                  <a:pt x="2668564" y="4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6F82D26C-ABC8-4121-9D52-27E8B77173C3}"/>
              </a:ext>
            </a:extLst>
          </p:cNvPr>
          <p:cNvSpPr/>
          <p:nvPr userDrawn="1"/>
        </p:nvSpPr>
        <p:spPr>
          <a:xfrm>
            <a:off x="3830303" y="2049794"/>
            <a:ext cx="7895563" cy="4808204"/>
          </a:xfrm>
          <a:custGeom>
            <a:avLst/>
            <a:gdLst>
              <a:gd name="connsiteX0" fmla="*/ 5369884 w 7895563"/>
              <a:gd name="connsiteY0" fmla="*/ 1078 h 4808204"/>
              <a:gd name="connsiteX1" fmla="*/ 7862727 w 7895563"/>
              <a:gd name="connsiteY1" fmla="*/ 1675871 h 4808204"/>
              <a:gd name="connsiteX2" fmla="*/ 5732088 w 7895563"/>
              <a:gd name="connsiteY2" fmla="*/ 4760070 h 4808204"/>
              <a:gd name="connsiteX3" fmla="*/ 5620342 w 7895563"/>
              <a:gd name="connsiteY3" fmla="*/ 4808204 h 4808204"/>
              <a:gd name="connsiteX4" fmla="*/ 549240 w 7895563"/>
              <a:gd name="connsiteY4" fmla="*/ 4808204 h 4808204"/>
              <a:gd name="connsiteX5" fmla="*/ 486839 w 7895563"/>
              <a:gd name="connsiteY5" fmla="*/ 4767416 h 4808204"/>
              <a:gd name="connsiteX6" fmla="*/ 98819 w 7895563"/>
              <a:gd name="connsiteY6" fmla="*/ 4313512 h 4808204"/>
              <a:gd name="connsiteX7" fmla="*/ 3527321 w 7895563"/>
              <a:gd name="connsiteY7" fmla="*/ 325893 h 4808204"/>
              <a:gd name="connsiteX8" fmla="*/ 5369884 w 7895563"/>
              <a:gd name="connsiteY8" fmla="*/ 1078 h 480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5563" h="4808204">
                <a:moveTo>
                  <a:pt x="5369884" y="1078"/>
                </a:moveTo>
                <a:cubicBezTo>
                  <a:pt x="7190903" y="-38494"/>
                  <a:pt x="7755976" y="1021217"/>
                  <a:pt x="7862727" y="1675871"/>
                </a:cubicBezTo>
                <a:cubicBezTo>
                  <a:pt x="8103812" y="3154214"/>
                  <a:pt x="6979491" y="4179076"/>
                  <a:pt x="5732088" y="4760070"/>
                </a:cubicBezTo>
                <a:lnTo>
                  <a:pt x="5620342" y="4808204"/>
                </a:lnTo>
                <a:lnTo>
                  <a:pt x="549240" y="4808204"/>
                </a:lnTo>
                <a:lnTo>
                  <a:pt x="486839" y="4767416"/>
                </a:lnTo>
                <a:cubicBezTo>
                  <a:pt x="312414" y="4637640"/>
                  <a:pt x="179004" y="4486459"/>
                  <a:pt x="98819" y="4313512"/>
                </a:cubicBezTo>
                <a:cubicBezTo>
                  <a:pt x="-492886" y="3040495"/>
                  <a:pt x="1689731" y="875246"/>
                  <a:pt x="3527321" y="325893"/>
                </a:cubicBezTo>
                <a:cubicBezTo>
                  <a:pt x="4251648" y="109422"/>
                  <a:pt x="4859999" y="12158"/>
                  <a:pt x="5369884" y="1078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xmlns="" id="{80A40D36-2BD3-4F77-92AA-A95427EF3D43}"/>
              </a:ext>
            </a:extLst>
          </p:cNvPr>
          <p:cNvSpPr/>
          <p:nvPr userDrawn="1"/>
        </p:nvSpPr>
        <p:spPr>
          <a:xfrm>
            <a:off x="2711624" y="4784458"/>
            <a:ext cx="973269" cy="991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" name="Figure">
            <a:extLst>
              <a:ext uri="{FF2B5EF4-FFF2-40B4-BE49-F238E27FC236}">
                <a16:creationId xmlns:a16="http://schemas.microsoft.com/office/drawing/2014/main" xmlns="" id="{B833C6E6-D2AD-4F4D-A36B-8F197824B45A}"/>
              </a:ext>
            </a:extLst>
          </p:cNvPr>
          <p:cNvSpPr/>
          <p:nvPr userDrawn="1"/>
        </p:nvSpPr>
        <p:spPr>
          <a:xfrm>
            <a:off x="10319088" y="1254199"/>
            <a:ext cx="671883" cy="63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99B1E94F-6B0A-4BB6-BFB9-6DB8090FBA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08844" y="1651909"/>
            <a:ext cx="7779006" cy="5206089"/>
          </a:xfrm>
          <a:custGeom>
            <a:avLst/>
            <a:gdLst>
              <a:gd name="connsiteX0" fmla="*/ 6499213 w 7779006"/>
              <a:gd name="connsiteY0" fmla="*/ 1020 h 5206089"/>
              <a:gd name="connsiteX1" fmla="*/ 7779006 w 7779006"/>
              <a:gd name="connsiteY1" fmla="*/ 1995083 h 5206089"/>
              <a:gd name="connsiteX2" fmla="*/ 5373114 w 7779006"/>
              <a:gd name="connsiteY2" fmla="*/ 5176751 h 5206089"/>
              <a:gd name="connsiteX3" fmla="*/ 5288242 w 7779006"/>
              <a:gd name="connsiteY3" fmla="*/ 5206089 h 5206089"/>
              <a:gd name="connsiteX4" fmla="*/ 3576433 w 7779006"/>
              <a:gd name="connsiteY4" fmla="*/ 5206089 h 5206089"/>
              <a:gd name="connsiteX5" fmla="*/ 3473560 w 7779006"/>
              <a:gd name="connsiteY5" fmla="*/ 5176751 h 5206089"/>
              <a:gd name="connsiteX6" fmla="*/ 0 w 7779006"/>
              <a:gd name="connsiteY6" fmla="*/ 1995083 h 5206089"/>
              <a:gd name="connsiteX7" fmla="*/ 4755998 w 7779006"/>
              <a:gd name="connsiteY7" fmla="*/ 520786 h 5206089"/>
              <a:gd name="connsiteX8" fmla="*/ 6499213 w 7779006"/>
              <a:gd name="connsiteY8" fmla="*/ 1020 h 5206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79006" h="5206089">
                <a:moveTo>
                  <a:pt x="6499213" y="1020"/>
                </a:moveTo>
                <a:cubicBezTo>
                  <a:pt x="7461712" y="34580"/>
                  <a:pt x="7779006" y="892631"/>
                  <a:pt x="7779006" y="1995083"/>
                </a:cubicBezTo>
                <a:cubicBezTo>
                  <a:pt x="7779006" y="3297982"/>
                  <a:pt x="6649940" y="4697672"/>
                  <a:pt x="5373114" y="5176751"/>
                </a:cubicBezTo>
                <a:lnTo>
                  <a:pt x="5288242" y="5206089"/>
                </a:lnTo>
                <a:lnTo>
                  <a:pt x="3576433" y="5206089"/>
                </a:lnTo>
                <a:lnTo>
                  <a:pt x="3473560" y="5176751"/>
                </a:lnTo>
                <a:cubicBezTo>
                  <a:pt x="1905552" y="4697672"/>
                  <a:pt x="0" y="3297982"/>
                  <a:pt x="0" y="1995083"/>
                </a:cubicBezTo>
                <a:cubicBezTo>
                  <a:pt x="0" y="391516"/>
                  <a:pt x="3343892" y="1254157"/>
                  <a:pt x="4755998" y="520786"/>
                </a:cubicBezTo>
                <a:cubicBezTo>
                  <a:pt x="5490907" y="140862"/>
                  <a:pt x="6061713" y="-14234"/>
                  <a:pt x="6499213" y="102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tIns="1645920" anchor="t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3953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 w Photo (bis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05909"/>
            <a:ext cx="10515600" cy="1197687"/>
          </a:xfrm>
        </p:spPr>
        <p:txBody>
          <a:bodyPr anchor="b"/>
          <a:lstStyle>
            <a:lvl1pPr>
              <a:defRPr sz="6000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3058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B09E196A-2B73-4233-A237-4B183A27C60C}"/>
              </a:ext>
            </a:extLst>
          </p:cNvPr>
          <p:cNvSpPr/>
          <p:nvPr userDrawn="1"/>
        </p:nvSpPr>
        <p:spPr>
          <a:xfrm>
            <a:off x="4874400" y="980564"/>
            <a:ext cx="5337219" cy="5877435"/>
          </a:xfrm>
          <a:custGeom>
            <a:avLst/>
            <a:gdLst>
              <a:gd name="connsiteX0" fmla="*/ 2668564 w 5337219"/>
              <a:gd name="connsiteY0" fmla="*/ 4 h 5877435"/>
              <a:gd name="connsiteX1" fmla="*/ 5298463 w 5337219"/>
              <a:gd name="connsiteY1" fmla="*/ 2313679 h 5877435"/>
              <a:gd name="connsiteX2" fmla="*/ 4814532 w 5337219"/>
              <a:gd name="connsiteY2" fmla="*/ 5839447 h 5877435"/>
              <a:gd name="connsiteX3" fmla="*/ 4792182 w 5337219"/>
              <a:gd name="connsiteY3" fmla="*/ 5877435 h 5877435"/>
              <a:gd name="connsiteX4" fmla="*/ 2010121 w 5337219"/>
              <a:gd name="connsiteY4" fmla="*/ 5877435 h 5877435"/>
              <a:gd name="connsiteX5" fmla="*/ 1990508 w 5337219"/>
              <a:gd name="connsiteY5" fmla="*/ 5861996 h 5877435"/>
              <a:gd name="connsiteX6" fmla="*/ 13028 w 5337219"/>
              <a:gd name="connsiteY6" fmla="*/ 2845602 h 5877435"/>
              <a:gd name="connsiteX7" fmla="*/ 2397045 w 5337219"/>
              <a:gd name="connsiteY7" fmla="*/ 13894 h 5877435"/>
              <a:gd name="connsiteX8" fmla="*/ 2668564 w 5337219"/>
              <a:gd name="connsiteY8" fmla="*/ 4 h 587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7219" h="5877435">
                <a:moveTo>
                  <a:pt x="2668564" y="4"/>
                </a:moveTo>
                <a:cubicBezTo>
                  <a:pt x="4014395" y="-2472"/>
                  <a:pt x="5165470" y="985268"/>
                  <a:pt x="5298463" y="2313679"/>
                </a:cubicBezTo>
                <a:cubicBezTo>
                  <a:pt x="5395814" y="3287847"/>
                  <a:pt x="5335779" y="4887236"/>
                  <a:pt x="4814532" y="5839447"/>
                </a:cubicBezTo>
                <a:lnTo>
                  <a:pt x="4792182" y="5877435"/>
                </a:lnTo>
                <a:lnTo>
                  <a:pt x="2010121" y="5877435"/>
                </a:lnTo>
                <a:lnTo>
                  <a:pt x="1990508" y="5861996"/>
                </a:lnTo>
                <a:cubicBezTo>
                  <a:pt x="984465" y="5040513"/>
                  <a:pt x="101529" y="3731409"/>
                  <a:pt x="13028" y="2845602"/>
                </a:cubicBezTo>
                <a:cubicBezTo>
                  <a:pt x="-131154" y="1428631"/>
                  <a:pt x="937953" y="160764"/>
                  <a:pt x="2397045" y="13894"/>
                </a:cubicBezTo>
                <a:cubicBezTo>
                  <a:pt x="2488255" y="4735"/>
                  <a:pt x="2578842" y="169"/>
                  <a:pt x="2668564" y="4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7A7148EA-E1BB-48D0-8BFB-BE2CA7C08F52}"/>
              </a:ext>
            </a:extLst>
          </p:cNvPr>
          <p:cNvSpPr/>
          <p:nvPr userDrawn="1"/>
        </p:nvSpPr>
        <p:spPr>
          <a:xfrm>
            <a:off x="3830303" y="2049794"/>
            <a:ext cx="7895563" cy="4808204"/>
          </a:xfrm>
          <a:custGeom>
            <a:avLst/>
            <a:gdLst>
              <a:gd name="connsiteX0" fmla="*/ 5369884 w 7895563"/>
              <a:gd name="connsiteY0" fmla="*/ 1078 h 4808204"/>
              <a:gd name="connsiteX1" fmla="*/ 7862727 w 7895563"/>
              <a:gd name="connsiteY1" fmla="*/ 1675871 h 4808204"/>
              <a:gd name="connsiteX2" fmla="*/ 5732088 w 7895563"/>
              <a:gd name="connsiteY2" fmla="*/ 4760070 h 4808204"/>
              <a:gd name="connsiteX3" fmla="*/ 5620342 w 7895563"/>
              <a:gd name="connsiteY3" fmla="*/ 4808204 h 4808204"/>
              <a:gd name="connsiteX4" fmla="*/ 549240 w 7895563"/>
              <a:gd name="connsiteY4" fmla="*/ 4808204 h 4808204"/>
              <a:gd name="connsiteX5" fmla="*/ 486839 w 7895563"/>
              <a:gd name="connsiteY5" fmla="*/ 4767416 h 4808204"/>
              <a:gd name="connsiteX6" fmla="*/ 98819 w 7895563"/>
              <a:gd name="connsiteY6" fmla="*/ 4313512 h 4808204"/>
              <a:gd name="connsiteX7" fmla="*/ 3527321 w 7895563"/>
              <a:gd name="connsiteY7" fmla="*/ 325893 h 4808204"/>
              <a:gd name="connsiteX8" fmla="*/ 5369884 w 7895563"/>
              <a:gd name="connsiteY8" fmla="*/ 1078 h 480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5563" h="4808204">
                <a:moveTo>
                  <a:pt x="5369884" y="1078"/>
                </a:moveTo>
                <a:cubicBezTo>
                  <a:pt x="7190903" y="-38494"/>
                  <a:pt x="7755976" y="1021217"/>
                  <a:pt x="7862727" y="1675871"/>
                </a:cubicBezTo>
                <a:cubicBezTo>
                  <a:pt x="8103812" y="3154214"/>
                  <a:pt x="6979491" y="4179076"/>
                  <a:pt x="5732088" y="4760070"/>
                </a:cubicBezTo>
                <a:lnTo>
                  <a:pt x="5620342" y="4808204"/>
                </a:lnTo>
                <a:lnTo>
                  <a:pt x="549240" y="4808204"/>
                </a:lnTo>
                <a:lnTo>
                  <a:pt x="486839" y="4767416"/>
                </a:lnTo>
                <a:cubicBezTo>
                  <a:pt x="312414" y="4637640"/>
                  <a:pt x="179004" y="4486459"/>
                  <a:pt x="98819" y="4313512"/>
                </a:cubicBezTo>
                <a:cubicBezTo>
                  <a:pt x="-492886" y="3040495"/>
                  <a:pt x="1689731" y="875246"/>
                  <a:pt x="3527321" y="325893"/>
                </a:cubicBezTo>
                <a:cubicBezTo>
                  <a:pt x="4251648" y="109422"/>
                  <a:pt x="4859999" y="12158"/>
                  <a:pt x="5369884" y="1078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xmlns="" id="{80A40D36-2BD3-4F77-92AA-A95427EF3D43}"/>
              </a:ext>
            </a:extLst>
          </p:cNvPr>
          <p:cNvSpPr/>
          <p:nvPr userDrawn="1"/>
        </p:nvSpPr>
        <p:spPr>
          <a:xfrm>
            <a:off x="2711624" y="4784458"/>
            <a:ext cx="973269" cy="991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" name="Figure">
            <a:extLst>
              <a:ext uri="{FF2B5EF4-FFF2-40B4-BE49-F238E27FC236}">
                <a16:creationId xmlns:a16="http://schemas.microsoft.com/office/drawing/2014/main" xmlns="" id="{B833C6E6-D2AD-4F4D-A36B-8F197824B45A}"/>
              </a:ext>
            </a:extLst>
          </p:cNvPr>
          <p:cNvSpPr/>
          <p:nvPr userDrawn="1"/>
        </p:nvSpPr>
        <p:spPr>
          <a:xfrm>
            <a:off x="10319088" y="1254199"/>
            <a:ext cx="671883" cy="63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xmlns="" id="{D6588FD2-164B-4DDE-9260-E265174166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08844" y="1651909"/>
            <a:ext cx="7779006" cy="5206089"/>
          </a:xfrm>
          <a:custGeom>
            <a:avLst/>
            <a:gdLst>
              <a:gd name="connsiteX0" fmla="*/ 6499213 w 7779006"/>
              <a:gd name="connsiteY0" fmla="*/ 1020 h 5206089"/>
              <a:gd name="connsiteX1" fmla="*/ 7779006 w 7779006"/>
              <a:gd name="connsiteY1" fmla="*/ 1995083 h 5206089"/>
              <a:gd name="connsiteX2" fmla="*/ 5373114 w 7779006"/>
              <a:gd name="connsiteY2" fmla="*/ 5176751 h 5206089"/>
              <a:gd name="connsiteX3" fmla="*/ 5288242 w 7779006"/>
              <a:gd name="connsiteY3" fmla="*/ 5206089 h 5206089"/>
              <a:gd name="connsiteX4" fmla="*/ 3576433 w 7779006"/>
              <a:gd name="connsiteY4" fmla="*/ 5206089 h 5206089"/>
              <a:gd name="connsiteX5" fmla="*/ 3473560 w 7779006"/>
              <a:gd name="connsiteY5" fmla="*/ 5176751 h 5206089"/>
              <a:gd name="connsiteX6" fmla="*/ 0 w 7779006"/>
              <a:gd name="connsiteY6" fmla="*/ 1995083 h 5206089"/>
              <a:gd name="connsiteX7" fmla="*/ 4755998 w 7779006"/>
              <a:gd name="connsiteY7" fmla="*/ 520786 h 5206089"/>
              <a:gd name="connsiteX8" fmla="*/ 6499213 w 7779006"/>
              <a:gd name="connsiteY8" fmla="*/ 1020 h 5206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79006" h="5206089">
                <a:moveTo>
                  <a:pt x="6499213" y="1020"/>
                </a:moveTo>
                <a:cubicBezTo>
                  <a:pt x="7461712" y="34580"/>
                  <a:pt x="7779006" y="892631"/>
                  <a:pt x="7779006" y="1995083"/>
                </a:cubicBezTo>
                <a:cubicBezTo>
                  <a:pt x="7779006" y="3297982"/>
                  <a:pt x="6649940" y="4697672"/>
                  <a:pt x="5373114" y="5176751"/>
                </a:cubicBezTo>
                <a:lnTo>
                  <a:pt x="5288242" y="5206089"/>
                </a:lnTo>
                <a:lnTo>
                  <a:pt x="3576433" y="5206089"/>
                </a:lnTo>
                <a:lnTo>
                  <a:pt x="3473560" y="5176751"/>
                </a:lnTo>
                <a:cubicBezTo>
                  <a:pt x="1905552" y="4697672"/>
                  <a:pt x="0" y="3297982"/>
                  <a:pt x="0" y="1995083"/>
                </a:cubicBezTo>
                <a:cubicBezTo>
                  <a:pt x="0" y="391516"/>
                  <a:pt x="3343892" y="1254157"/>
                  <a:pt x="4755998" y="520786"/>
                </a:cubicBezTo>
                <a:cubicBezTo>
                  <a:pt x="5490907" y="140862"/>
                  <a:pt x="6061713" y="-14234"/>
                  <a:pt x="6499213" y="102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tIns="1645920" anchor="t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6532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56093E40-6F04-4491-9C8D-06005D9BB3A5}"/>
              </a:ext>
            </a:extLst>
          </p:cNvPr>
          <p:cNvGrpSpPr/>
          <p:nvPr userDrawn="1"/>
        </p:nvGrpSpPr>
        <p:grpSpPr>
          <a:xfrm>
            <a:off x="41945" y="620688"/>
            <a:ext cx="12102727" cy="6237315"/>
            <a:chOff x="695401" y="1241443"/>
            <a:chExt cx="10898227" cy="561655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0E9CB3F7-3ABC-4104-B98A-0121ACF534AE}"/>
                </a:ext>
              </a:extLst>
            </p:cNvPr>
            <p:cNvSpPr/>
            <p:nvPr userDrawn="1"/>
          </p:nvSpPr>
          <p:spPr>
            <a:xfrm>
              <a:off x="1490608" y="1750568"/>
              <a:ext cx="10103020" cy="5107432"/>
            </a:xfrm>
            <a:custGeom>
              <a:avLst/>
              <a:gdLst>
                <a:gd name="connsiteX0" fmla="*/ 6871207 w 10103020"/>
                <a:gd name="connsiteY0" fmla="*/ 1379 h 5107432"/>
                <a:gd name="connsiteX1" fmla="*/ 10061003 w 10103020"/>
                <a:gd name="connsiteY1" fmla="*/ 2144415 h 5107432"/>
                <a:gd name="connsiteX2" fmla="*/ 8937022 w 10103020"/>
                <a:gd name="connsiteY2" fmla="*/ 5053985 h 5107432"/>
                <a:gd name="connsiteX3" fmla="*/ 8872567 w 10103020"/>
                <a:gd name="connsiteY3" fmla="*/ 5107432 h 5107432"/>
                <a:gd name="connsiteX4" fmla="*/ 13161 w 10103020"/>
                <a:gd name="connsiteY4" fmla="*/ 5107432 h 5107432"/>
                <a:gd name="connsiteX5" fmla="*/ 3817 w 10103020"/>
                <a:gd name="connsiteY5" fmla="*/ 5033897 h 5107432"/>
                <a:gd name="connsiteX6" fmla="*/ 4513496 w 10103020"/>
                <a:gd name="connsiteY6" fmla="*/ 417007 h 5107432"/>
                <a:gd name="connsiteX7" fmla="*/ 6871207 w 10103020"/>
                <a:gd name="connsiteY7" fmla="*/ 1379 h 510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03020" h="5107432">
                  <a:moveTo>
                    <a:pt x="6871207" y="1379"/>
                  </a:moveTo>
                  <a:cubicBezTo>
                    <a:pt x="9201349" y="-49256"/>
                    <a:pt x="9924407" y="1306731"/>
                    <a:pt x="10061003" y="2144415"/>
                  </a:cubicBezTo>
                  <a:cubicBezTo>
                    <a:pt x="10257314" y="3348198"/>
                    <a:pt x="9746101" y="4316998"/>
                    <a:pt x="8937022" y="5053985"/>
                  </a:cubicBezTo>
                  <a:lnTo>
                    <a:pt x="8872567" y="5107432"/>
                  </a:lnTo>
                  <a:lnTo>
                    <a:pt x="13161" y="5107432"/>
                  </a:lnTo>
                  <a:lnTo>
                    <a:pt x="3817" y="5033897"/>
                  </a:lnTo>
                  <a:cubicBezTo>
                    <a:pt x="-110911" y="3389245"/>
                    <a:pt x="2382588" y="1054048"/>
                    <a:pt x="4513496" y="417007"/>
                  </a:cubicBezTo>
                  <a:cubicBezTo>
                    <a:pt x="5440331" y="140015"/>
                    <a:pt x="6218767" y="15557"/>
                    <a:pt x="6871207" y="1379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A481A0AE-40AD-4CC1-89EF-16D86FD8CD17}"/>
                </a:ext>
              </a:extLst>
            </p:cNvPr>
            <p:cNvSpPr/>
            <p:nvPr userDrawn="1"/>
          </p:nvSpPr>
          <p:spPr>
            <a:xfrm>
              <a:off x="695401" y="1241443"/>
              <a:ext cx="9953877" cy="5616559"/>
            </a:xfrm>
            <a:custGeom>
              <a:avLst/>
              <a:gdLst>
                <a:gd name="connsiteX0" fmla="*/ 8316277 w 9953877"/>
                <a:gd name="connsiteY0" fmla="*/ 1305 h 5616559"/>
                <a:gd name="connsiteX1" fmla="*/ 9953877 w 9953877"/>
                <a:gd name="connsiteY1" fmla="*/ 2552872 h 5616559"/>
                <a:gd name="connsiteX2" fmla="*/ 8605150 w 9953877"/>
                <a:gd name="connsiteY2" fmla="*/ 5468034 h 5616559"/>
                <a:gd name="connsiteX3" fmla="*/ 8447294 w 9953877"/>
                <a:gd name="connsiteY3" fmla="*/ 5616559 h 5616559"/>
                <a:gd name="connsiteX4" fmla="*/ 2330142 w 9953877"/>
                <a:gd name="connsiteY4" fmla="*/ 5616559 h 5616559"/>
                <a:gd name="connsiteX5" fmla="*/ 2101259 w 9953877"/>
                <a:gd name="connsiteY5" fmla="*/ 5468034 h 5616559"/>
                <a:gd name="connsiteX6" fmla="*/ 0 w 9953877"/>
                <a:gd name="connsiteY6" fmla="*/ 2552872 h 5616559"/>
                <a:gd name="connsiteX7" fmla="*/ 6085691 w 9953877"/>
                <a:gd name="connsiteY7" fmla="*/ 666388 h 5616559"/>
                <a:gd name="connsiteX8" fmla="*/ 8316277 w 9953877"/>
                <a:gd name="connsiteY8" fmla="*/ 1305 h 561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53877" h="5616559">
                  <a:moveTo>
                    <a:pt x="8316277" y="1305"/>
                  </a:moveTo>
                  <a:cubicBezTo>
                    <a:pt x="9547873" y="44247"/>
                    <a:pt x="9953877" y="1142193"/>
                    <a:pt x="9953877" y="2552872"/>
                  </a:cubicBezTo>
                  <a:cubicBezTo>
                    <a:pt x="9953877" y="3578820"/>
                    <a:pt x="9406759" y="4651671"/>
                    <a:pt x="8605150" y="5468034"/>
                  </a:cubicBezTo>
                  <a:lnTo>
                    <a:pt x="8447294" y="5616559"/>
                  </a:lnTo>
                  <a:lnTo>
                    <a:pt x="2330142" y="5616559"/>
                  </a:lnTo>
                  <a:lnTo>
                    <a:pt x="2101259" y="5468034"/>
                  </a:lnTo>
                  <a:cubicBezTo>
                    <a:pt x="923384" y="4651671"/>
                    <a:pt x="0" y="3578820"/>
                    <a:pt x="0" y="2552872"/>
                  </a:cubicBezTo>
                  <a:cubicBezTo>
                    <a:pt x="0" y="500976"/>
                    <a:pt x="4278785" y="1604796"/>
                    <a:pt x="6085691" y="666388"/>
                  </a:cubicBezTo>
                  <a:cubicBezTo>
                    <a:pt x="7026067" y="180244"/>
                    <a:pt x="7756460" y="-18214"/>
                    <a:pt x="8316277" y="13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xmlns="" id="{BEA1E088-FCC0-4BEB-ACA0-B59E2AF07C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83431" y="1988719"/>
            <a:ext cx="9505181" cy="3699442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5675" y="5880905"/>
            <a:ext cx="3400692" cy="64782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Figure">
            <a:extLst>
              <a:ext uri="{FF2B5EF4-FFF2-40B4-BE49-F238E27FC236}">
                <a16:creationId xmlns:a16="http://schemas.microsoft.com/office/drawing/2014/main" xmlns="" id="{A97C9F97-6012-41FB-8B5B-65E606A8CDCD}"/>
              </a:ext>
            </a:extLst>
          </p:cNvPr>
          <p:cNvSpPr/>
          <p:nvPr userDrawn="1"/>
        </p:nvSpPr>
        <p:spPr>
          <a:xfrm>
            <a:off x="303229" y="1621497"/>
            <a:ext cx="1049353" cy="1069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" name="Figure">
            <a:extLst>
              <a:ext uri="{FF2B5EF4-FFF2-40B4-BE49-F238E27FC236}">
                <a16:creationId xmlns:a16="http://schemas.microsoft.com/office/drawing/2014/main" xmlns="" id="{A3638349-9CD9-430D-99DB-C2B0F278F4AC}"/>
              </a:ext>
            </a:extLst>
          </p:cNvPr>
          <p:cNvSpPr/>
          <p:nvPr userDrawn="1"/>
        </p:nvSpPr>
        <p:spPr>
          <a:xfrm rot="10800000">
            <a:off x="1487488" y="1643744"/>
            <a:ext cx="724406" cy="6899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649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Big Let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5552182" cy="2852737"/>
          </a:xfrm>
        </p:spPr>
        <p:txBody>
          <a:bodyPr lIns="0" anchor="b">
            <a:noAutofit/>
          </a:bodyPr>
          <a:lstStyle>
            <a:lvl1pPr>
              <a:defRPr sz="1150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BD05D1D-5FB4-4F4A-B9D3-9E6F632B7EAC}"/>
              </a:ext>
            </a:extLst>
          </p:cNvPr>
          <p:cNvGrpSpPr/>
          <p:nvPr userDrawn="1"/>
        </p:nvGrpSpPr>
        <p:grpSpPr>
          <a:xfrm>
            <a:off x="5231904" y="-1"/>
            <a:ext cx="6960097" cy="6661131"/>
            <a:chOff x="6384032" y="0"/>
            <a:chExt cx="5807969" cy="5558492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F6E6B168-566B-473C-AA14-D312485321F1}"/>
                </a:ext>
              </a:extLst>
            </p:cNvPr>
            <p:cNvSpPr/>
            <p:nvPr userDrawn="1"/>
          </p:nvSpPr>
          <p:spPr>
            <a:xfrm>
              <a:off x="8329881" y="1"/>
              <a:ext cx="3862120" cy="4184987"/>
            </a:xfrm>
            <a:custGeom>
              <a:avLst/>
              <a:gdLst>
                <a:gd name="connsiteX0" fmla="*/ 72632 w 3862120"/>
                <a:gd name="connsiteY0" fmla="*/ 0 h 4184987"/>
                <a:gd name="connsiteX1" fmla="*/ 3862120 w 3862120"/>
                <a:gd name="connsiteY1" fmla="*/ 0 h 4184987"/>
                <a:gd name="connsiteX2" fmla="*/ 3862120 w 3862120"/>
                <a:gd name="connsiteY2" fmla="*/ 4018645 h 4184987"/>
                <a:gd name="connsiteX3" fmla="*/ 3849798 w 3862120"/>
                <a:gd name="connsiteY3" fmla="*/ 4027418 h 4184987"/>
                <a:gd name="connsiteX4" fmla="*/ 3409263 w 3862120"/>
                <a:gd name="connsiteY4" fmla="*/ 4179440 h 4184987"/>
                <a:gd name="connsiteX5" fmla="*/ 11722 w 3862120"/>
                <a:gd name="connsiteY5" fmla="*/ 786066 h 4184987"/>
                <a:gd name="connsiteX6" fmla="*/ 49002 w 3862120"/>
                <a:gd name="connsiteY6" fmla="*/ 88876 h 418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2120" h="4184987">
                  <a:moveTo>
                    <a:pt x="72632" y="0"/>
                  </a:moveTo>
                  <a:lnTo>
                    <a:pt x="3862120" y="0"/>
                  </a:lnTo>
                  <a:lnTo>
                    <a:pt x="3862120" y="4018645"/>
                  </a:lnTo>
                  <a:lnTo>
                    <a:pt x="3849798" y="4027418"/>
                  </a:lnTo>
                  <a:cubicBezTo>
                    <a:pt x="3719683" y="4109955"/>
                    <a:pt x="3573386" y="4162923"/>
                    <a:pt x="3409263" y="4179440"/>
                  </a:cubicBezTo>
                  <a:cubicBezTo>
                    <a:pt x="2096287" y="4311293"/>
                    <a:pt x="139121" y="2061203"/>
                    <a:pt x="11722" y="786066"/>
                  </a:cubicBezTo>
                  <a:cubicBezTo>
                    <a:pt x="-12601" y="547032"/>
                    <a:pt x="1454" y="312714"/>
                    <a:pt x="49002" y="8887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2E96AA19-84B7-430D-8805-1FC9E3124763}"/>
                </a:ext>
              </a:extLst>
            </p:cNvPr>
            <p:cNvSpPr/>
            <p:nvPr userDrawn="1"/>
          </p:nvSpPr>
          <p:spPr>
            <a:xfrm>
              <a:off x="7390509" y="0"/>
              <a:ext cx="4801492" cy="4017462"/>
            </a:xfrm>
            <a:custGeom>
              <a:avLst/>
              <a:gdLst>
                <a:gd name="connsiteX0" fmla="*/ 2063453 w 4801492"/>
                <a:gd name="connsiteY0" fmla="*/ 0 h 4017462"/>
                <a:gd name="connsiteX1" fmla="*/ 4801492 w 4801492"/>
                <a:gd name="connsiteY1" fmla="*/ 0 h 4017462"/>
                <a:gd name="connsiteX2" fmla="*/ 4801492 w 4801492"/>
                <a:gd name="connsiteY2" fmla="*/ 3620618 h 4017462"/>
                <a:gd name="connsiteX3" fmla="*/ 4540736 w 4801492"/>
                <a:gd name="connsiteY3" fmla="*/ 3716067 h 4017462"/>
                <a:gd name="connsiteX4" fmla="*/ 3663094 w 4801492"/>
                <a:gd name="connsiteY4" fmla="*/ 3936581 h 4017462"/>
                <a:gd name="connsiteX5" fmla="*/ 88907 w 4801492"/>
                <a:gd name="connsiteY5" fmla="*/ 3068732 h 4017462"/>
                <a:gd name="connsiteX6" fmla="*/ 1919217 w 4801492"/>
                <a:gd name="connsiteY6" fmla="*/ 89093 h 401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1492" h="4017462">
                  <a:moveTo>
                    <a:pt x="2063453" y="0"/>
                  </a:moveTo>
                  <a:lnTo>
                    <a:pt x="4801492" y="0"/>
                  </a:lnTo>
                  <a:lnTo>
                    <a:pt x="4801492" y="3620618"/>
                  </a:lnTo>
                  <a:lnTo>
                    <a:pt x="4540736" y="3716067"/>
                  </a:lnTo>
                  <a:cubicBezTo>
                    <a:pt x="4233752" y="3819100"/>
                    <a:pt x="3933647" y="3892546"/>
                    <a:pt x="3663094" y="3936581"/>
                  </a:cubicBezTo>
                  <a:cubicBezTo>
                    <a:pt x="2220509" y="4171435"/>
                    <a:pt x="473668" y="3898601"/>
                    <a:pt x="88907" y="3068732"/>
                  </a:cubicBezTo>
                  <a:cubicBezTo>
                    <a:pt x="-310361" y="2209732"/>
                    <a:pt x="694404" y="899190"/>
                    <a:pt x="1919217" y="89093"/>
                  </a:cubicBezTo>
                  <a:close/>
                </a:path>
              </a:pathLst>
            </a:custGeom>
            <a:solidFill>
              <a:srgbClr val="8DB1C4">
                <a:alpha val="80000"/>
              </a:srgb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55505493-CC1B-41AE-918B-437E8B2856BA}"/>
                </a:ext>
              </a:extLst>
            </p:cNvPr>
            <p:cNvSpPr/>
            <p:nvPr userDrawn="1"/>
          </p:nvSpPr>
          <p:spPr>
            <a:xfrm>
              <a:off x="6831384" y="0"/>
              <a:ext cx="5360617" cy="3642236"/>
            </a:xfrm>
            <a:custGeom>
              <a:avLst/>
              <a:gdLst>
                <a:gd name="connsiteX0" fmla="*/ 320472 w 5360617"/>
                <a:gd name="connsiteY0" fmla="*/ 0 h 3642236"/>
                <a:gd name="connsiteX1" fmla="*/ 5360617 w 5360617"/>
                <a:gd name="connsiteY1" fmla="*/ 0 h 3642236"/>
                <a:gd name="connsiteX2" fmla="*/ 5360617 w 5360617"/>
                <a:gd name="connsiteY2" fmla="*/ 3227025 h 3642236"/>
                <a:gd name="connsiteX3" fmla="*/ 5351732 w 5360617"/>
                <a:gd name="connsiteY3" fmla="*/ 3232995 h 3642236"/>
                <a:gd name="connsiteX4" fmla="*/ 4028504 w 5360617"/>
                <a:gd name="connsiteY4" fmla="*/ 3642236 h 3642236"/>
                <a:gd name="connsiteX5" fmla="*/ 0 w 5360617"/>
                <a:gd name="connsiteY5" fmla="*/ 624863 h 3642236"/>
                <a:gd name="connsiteX6" fmla="*/ 286013 w 5360617"/>
                <a:gd name="connsiteY6" fmla="*/ 23255 h 364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0617" h="3642236">
                  <a:moveTo>
                    <a:pt x="320472" y="0"/>
                  </a:moveTo>
                  <a:lnTo>
                    <a:pt x="5360617" y="0"/>
                  </a:lnTo>
                  <a:lnTo>
                    <a:pt x="5360617" y="3227025"/>
                  </a:lnTo>
                  <a:lnTo>
                    <a:pt x="5351732" y="3232995"/>
                  </a:lnTo>
                  <a:cubicBezTo>
                    <a:pt x="4933670" y="3488463"/>
                    <a:pt x="4475851" y="3642236"/>
                    <a:pt x="4028504" y="3642236"/>
                  </a:cubicBezTo>
                  <a:cubicBezTo>
                    <a:pt x="2596996" y="3642236"/>
                    <a:pt x="0" y="2067594"/>
                    <a:pt x="0" y="624863"/>
                  </a:cubicBezTo>
                  <a:cubicBezTo>
                    <a:pt x="0" y="354352"/>
                    <a:pt x="105767" y="161846"/>
                    <a:pt x="286013" y="23255"/>
                  </a:cubicBez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6181426F-5F00-40E9-AA9A-0496C69403A1}"/>
                </a:ext>
              </a:extLst>
            </p:cNvPr>
            <p:cNvSpPr/>
            <p:nvPr userDrawn="1"/>
          </p:nvSpPr>
          <p:spPr>
            <a:xfrm>
              <a:off x="11397987" y="3867634"/>
              <a:ext cx="794014" cy="1182847"/>
            </a:xfrm>
            <a:custGeom>
              <a:avLst/>
              <a:gdLst>
                <a:gd name="connsiteX0" fmla="*/ 794014 w 794014"/>
                <a:gd name="connsiteY0" fmla="*/ 0 h 1182847"/>
                <a:gd name="connsiteX1" fmla="*/ 794014 w 794014"/>
                <a:gd name="connsiteY1" fmla="*/ 1127001 h 1182847"/>
                <a:gd name="connsiteX2" fmla="*/ 772413 w 794014"/>
                <a:gd name="connsiteY2" fmla="*/ 1134386 h 1182847"/>
                <a:gd name="connsiteX3" fmla="*/ 89247 w 794014"/>
                <a:gd name="connsiteY3" fmla="*/ 1098613 h 1182847"/>
                <a:gd name="connsiteX4" fmla="*/ 265906 w 794014"/>
                <a:gd name="connsiteY4" fmla="*/ 295654 h 1182847"/>
                <a:gd name="connsiteX5" fmla="*/ 696781 w 794014"/>
                <a:gd name="connsiteY5" fmla="*/ 18560 h 118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4014" h="1182847">
                  <a:moveTo>
                    <a:pt x="794014" y="0"/>
                  </a:moveTo>
                  <a:lnTo>
                    <a:pt x="794014" y="1127001"/>
                  </a:lnTo>
                  <a:lnTo>
                    <a:pt x="772413" y="1134386"/>
                  </a:lnTo>
                  <a:cubicBezTo>
                    <a:pt x="496558" y="1208896"/>
                    <a:pt x="195467" y="1197878"/>
                    <a:pt x="89247" y="1098613"/>
                  </a:cubicBezTo>
                  <a:cubicBezTo>
                    <a:pt x="-80777" y="939851"/>
                    <a:pt x="-224" y="579696"/>
                    <a:pt x="265906" y="295654"/>
                  </a:cubicBezTo>
                  <a:cubicBezTo>
                    <a:pt x="399007" y="154723"/>
                    <a:pt x="553905" y="59098"/>
                    <a:pt x="696781" y="1856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1" name="Figure">
              <a:extLst>
                <a:ext uri="{FF2B5EF4-FFF2-40B4-BE49-F238E27FC236}">
                  <a16:creationId xmlns:a16="http://schemas.microsoft.com/office/drawing/2014/main" xmlns="" id="{02F9D22C-FFCD-4847-91CD-37F4DCBD6075}"/>
                </a:ext>
              </a:extLst>
            </p:cNvPr>
            <p:cNvSpPr/>
            <p:nvPr userDrawn="1"/>
          </p:nvSpPr>
          <p:spPr>
            <a:xfrm>
              <a:off x="6384032" y="1648242"/>
              <a:ext cx="875650" cy="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8" h="18770" extrusionOk="0">
                  <a:moveTo>
                    <a:pt x="18567" y="15982"/>
                  </a:moveTo>
                  <a:cubicBezTo>
                    <a:pt x="20371" y="12782"/>
                    <a:pt x="17299" y="3276"/>
                    <a:pt x="12326" y="688"/>
                  </a:cubicBezTo>
                  <a:cubicBezTo>
                    <a:pt x="7352" y="-1900"/>
                    <a:pt x="2379" y="3418"/>
                    <a:pt x="575" y="6665"/>
                  </a:cubicBezTo>
                  <a:cubicBezTo>
                    <a:pt x="-1229" y="9865"/>
                    <a:pt x="1355" y="14571"/>
                    <a:pt x="6329" y="17159"/>
                  </a:cubicBezTo>
                  <a:cubicBezTo>
                    <a:pt x="11253" y="19700"/>
                    <a:pt x="16763" y="19182"/>
                    <a:pt x="18567" y="159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  <p:sp>
          <p:nvSpPr>
            <p:cNvPr id="12" name="Figure">
              <a:extLst>
                <a:ext uri="{FF2B5EF4-FFF2-40B4-BE49-F238E27FC236}">
                  <a16:creationId xmlns:a16="http://schemas.microsoft.com/office/drawing/2014/main" xmlns="" id="{7CFEC0CE-FB43-4333-9853-7B5924F208AC}"/>
                </a:ext>
              </a:extLst>
            </p:cNvPr>
            <p:cNvSpPr/>
            <p:nvPr userDrawn="1"/>
          </p:nvSpPr>
          <p:spPr>
            <a:xfrm>
              <a:off x="10139329" y="4982756"/>
              <a:ext cx="604493" cy="57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2" h="18783" extrusionOk="0">
                  <a:moveTo>
                    <a:pt x="402" y="2508"/>
                  </a:moveTo>
                  <a:cubicBezTo>
                    <a:pt x="-1232" y="5646"/>
                    <a:pt x="2321" y="15132"/>
                    <a:pt x="7365" y="17978"/>
                  </a:cubicBezTo>
                  <a:cubicBezTo>
                    <a:pt x="12410" y="20751"/>
                    <a:pt x="17100" y="15716"/>
                    <a:pt x="18734" y="12651"/>
                  </a:cubicBezTo>
                  <a:cubicBezTo>
                    <a:pt x="20368" y="9513"/>
                    <a:pt x="17597" y="4770"/>
                    <a:pt x="12481" y="1997"/>
                  </a:cubicBezTo>
                  <a:cubicBezTo>
                    <a:pt x="7436" y="-849"/>
                    <a:pt x="2036" y="-630"/>
                    <a:pt x="402" y="250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503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CADDE6-2F8A-471E-A518-BB13DA06D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946C1B7-14B4-4C6B-8DF9-AFB9829EE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749B972-84A1-4343-BCEB-B050BA697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8FF48D-D008-47E7-B3ED-D6F0B4FF1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7909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92BE77-6C43-40AD-ABCF-E64E36A51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5270" y="136525"/>
            <a:ext cx="8428529" cy="113223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216D0A-CC06-4975-A732-F53359E90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154B79-E7FE-48ED-B0DA-7D78B703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6E6126-25F8-4B03-BBC1-DF5D33FFE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44C2378E-37F4-4D35-A4CE-098A70BB67C3}"/>
              </a:ext>
            </a:extLst>
          </p:cNvPr>
          <p:cNvSpPr/>
          <p:nvPr userDrawn="1"/>
        </p:nvSpPr>
        <p:spPr>
          <a:xfrm>
            <a:off x="861777" y="-2072"/>
            <a:ext cx="1197858" cy="1389174"/>
          </a:xfrm>
          <a:custGeom>
            <a:avLst/>
            <a:gdLst>
              <a:gd name="connsiteX0" fmla="*/ 272811 w 1197858"/>
              <a:gd name="connsiteY0" fmla="*/ 0 h 1389174"/>
              <a:gd name="connsiteX1" fmla="*/ 924678 w 1197858"/>
              <a:gd name="connsiteY1" fmla="*/ 0 h 1389174"/>
              <a:gd name="connsiteX2" fmla="*/ 974454 w 1197858"/>
              <a:gd name="connsiteY2" fmla="*/ 32247 h 1389174"/>
              <a:gd name="connsiteX3" fmla="*/ 1189160 w 1197858"/>
              <a:gd name="connsiteY3" fmla="*/ 421913 h 1389174"/>
              <a:gd name="connsiteX4" fmla="*/ 850459 w 1197858"/>
              <a:gd name="connsiteY4" fmla="*/ 1387791 h 1389174"/>
              <a:gd name="connsiteX5" fmla="*/ 2923 w 1197858"/>
              <a:gd name="connsiteY5" fmla="*/ 541295 h 1389174"/>
              <a:gd name="connsiteX6" fmla="*/ 216245 w 1197858"/>
              <a:gd name="connsiteY6" fmla="*/ 37481 h 138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7858" h="1389174">
                <a:moveTo>
                  <a:pt x="272811" y="0"/>
                </a:moveTo>
                <a:lnTo>
                  <a:pt x="924678" y="0"/>
                </a:lnTo>
                <a:lnTo>
                  <a:pt x="974454" y="32247"/>
                </a:lnTo>
                <a:cubicBezTo>
                  <a:pt x="1092328" y="125644"/>
                  <a:pt x="1173241" y="262904"/>
                  <a:pt x="1189160" y="421913"/>
                </a:cubicBezTo>
                <a:cubicBezTo>
                  <a:pt x="1220940" y="739931"/>
                  <a:pt x="1177988" y="1354828"/>
                  <a:pt x="850459" y="1387791"/>
                </a:cubicBezTo>
                <a:cubicBezTo>
                  <a:pt x="522929" y="1420682"/>
                  <a:pt x="34704" y="859385"/>
                  <a:pt x="2923" y="541295"/>
                </a:cubicBezTo>
                <a:cubicBezTo>
                  <a:pt x="-17301" y="342534"/>
                  <a:pt x="68843" y="156845"/>
                  <a:pt x="216245" y="37481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xmlns="" id="{F4657BEA-DC8F-4BE7-BF7C-680143DD0533}"/>
              </a:ext>
            </a:extLst>
          </p:cNvPr>
          <p:cNvSpPr/>
          <p:nvPr userDrawn="1"/>
        </p:nvSpPr>
        <p:spPr>
          <a:xfrm>
            <a:off x="627460" y="140534"/>
            <a:ext cx="1772074" cy="12047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xmlns="" id="{8D24ED71-D1A6-4B3D-92ED-855ED2F859DB}"/>
              </a:ext>
            </a:extLst>
          </p:cNvPr>
          <p:cNvSpPr/>
          <p:nvPr userDrawn="1"/>
        </p:nvSpPr>
        <p:spPr>
          <a:xfrm>
            <a:off x="487968" y="51259"/>
            <a:ext cx="1745881" cy="120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" name="Figure">
            <a:extLst>
              <a:ext uri="{FF2B5EF4-FFF2-40B4-BE49-F238E27FC236}">
                <a16:creationId xmlns:a16="http://schemas.microsoft.com/office/drawing/2014/main" xmlns="" id="{4E29128A-65FF-46D9-9AC5-CD5F360D05FD}"/>
              </a:ext>
            </a:extLst>
          </p:cNvPr>
          <p:cNvSpPr/>
          <p:nvPr userDrawn="1"/>
        </p:nvSpPr>
        <p:spPr>
          <a:xfrm>
            <a:off x="889707" y="1402361"/>
            <a:ext cx="218435" cy="222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" name="Figure">
            <a:extLst>
              <a:ext uri="{FF2B5EF4-FFF2-40B4-BE49-F238E27FC236}">
                <a16:creationId xmlns:a16="http://schemas.microsoft.com/office/drawing/2014/main" xmlns="" id="{B3BA8C1E-A710-4F84-9924-34F2C3A20531}"/>
              </a:ext>
            </a:extLst>
          </p:cNvPr>
          <p:cNvSpPr/>
          <p:nvPr userDrawn="1"/>
        </p:nvSpPr>
        <p:spPr>
          <a:xfrm>
            <a:off x="2281390" y="140534"/>
            <a:ext cx="150794" cy="143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xmlns="" id="{0A941A22-1624-42ED-B289-69DC7E776C8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78553" y="141289"/>
            <a:ext cx="1163046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5400" b="1"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xmlns="" val="9765932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6D417A-FFFC-4C38-B511-2722630CD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D9C8D7D-4E0A-454B-A79D-902EC54DE9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204BDBD-06AB-4C31-B0F2-5DD5B4BE0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5811E0C-F3A6-4B16-B9AB-5E3667F09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2E38BFA-BFF6-490C-A0BA-416294EF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95CF87B-2F0A-4942-B880-E8B34C5BD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2132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DED006-0636-42F1-9CDF-76666726A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DD36E0F-BBDE-45B8-A505-73F0AE507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A88661E-F16E-4409-B697-46876AB7A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35D03C0-D476-4B22-AB2A-BA13BA5C62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24A3DD0-1B03-47CD-9B52-1B55BFD74C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4A505A7-5B4D-4CC0-855A-D8B27D3C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CBB9F58-8B33-4A6B-83B6-DACBFF55C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EC49A68-E101-43C8-B949-D8505E24B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7122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4C187B-8DFC-4E18-8A9E-DEF483D42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68CF1B9-C192-4ED5-8F68-EECA74181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BB9952C-E188-44F7-B6AC-FEAD53B95E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CD02327-A8DE-42E1-B8ED-620CCCFD0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7443995-4F62-42E0-B06A-F6DF5AE82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38A0555-7BBD-4C3E-81F3-FF0C1E2D0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7063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e">
            <a:extLst>
              <a:ext uri="{FF2B5EF4-FFF2-40B4-BE49-F238E27FC236}">
                <a16:creationId xmlns:a16="http://schemas.microsoft.com/office/drawing/2014/main" xmlns="" id="{0DFD6B67-4EBF-4059-B726-B133E1C8983A}"/>
              </a:ext>
            </a:extLst>
          </p:cNvPr>
          <p:cNvSpPr/>
          <p:nvPr userDrawn="1"/>
        </p:nvSpPr>
        <p:spPr>
          <a:xfrm>
            <a:off x="3867079" y="785076"/>
            <a:ext cx="4801950" cy="5958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3" h="20744" extrusionOk="0">
                <a:moveTo>
                  <a:pt x="50" y="8912"/>
                </a:moveTo>
                <a:cubicBezTo>
                  <a:pt x="599" y="13351"/>
                  <a:pt x="9033" y="21184"/>
                  <a:pt x="14691" y="20725"/>
                </a:cubicBezTo>
                <a:cubicBezTo>
                  <a:pt x="20349" y="20265"/>
                  <a:pt x="21091" y="11684"/>
                  <a:pt x="20542" y="7246"/>
                </a:cubicBezTo>
                <a:cubicBezTo>
                  <a:pt x="19992" y="2808"/>
                  <a:pt x="14951" y="-416"/>
                  <a:pt x="9293" y="43"/>
                </a:cubicBezTo>
                <a:cubicBezTo>
                  <a:pt x="3636" y="503"/>
                  <a:pt x="-509" y="4474"/>
                  <a:pt x="50" y="891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8" name="Figure">
            <a:extLst>
              <a:ext uri="{FF2B5EF4-FFF2-40B4-BE49-F238E27FC236}">
                <a16:creationId xmlns:a16="http://schemas.microsoft.com/office/drawing/2014/main" xmlns="" id="{A6AFB5AB-00A5-42C5-8B89-0D4DEAD0012C}"/>
              </a:ext>
            </a:extLst>
          </p:cNvPr>
          <p:cNvSpPr/>
          <p:nvPr userDrawn="1"/>
        </p:nvSpPr>
        <p:spPr>
          <a:xfrm>
            <a:off x="2927648" y="1746876"/>
            <a:ext cx="7103771" cy="48296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9" name="Figure">
            <a:extLst>
              <a:ext uri="{FF2B5EF4-FFF2-40B4-BE49-F238E27FC236}">
                <a16:creationId xmlns:a16="http://schemas.microsoft.com/office/drawing/2014/main" xmlns="" id="{F853A99F-53BE-43F4-B45A-A2127E017721}"/>
              </a:ext>
            </a:extLst>
          </p:cNvPr>
          <p:cNvSpPr/>
          <p:nvPr userDrawn="1"/>
        </p:nvSpPr>
        <p:spPr>
          <a:xfrm>
            <a:off x="2368461" y="1388997"/>
            <a:ext cx="6998772" cy="4812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" name="Figure">
            <a:extLst>
              <a:ext uri="{FF2B5EF4-FFF2-40B4-BE49-F238E27FC236}">
                <a16:creationId xmlns:a16="http://schemas.microsoft.com/office/drawing/2014/main" xmlns="" id="{523540BF-0941-4408-B229-3B101068B600}"/>
              </a:ext>
            </a:extLst>
          </p:cNvPr>
          <p:cNvSpPr/>
          <p:nvPr userDrawn="1"/>
        </p:nvSpPr>
        <p:spPr>
          <a:xfrm>
            <a:off x="6730112" y="114053"/>
            <a:ext cx="1313884" cy="1186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415" h="19060" extrusionOk="0">
                <a:moveTo>
                  <a:pt x="1251" y="17706"/>
                </a:moveTo>
                <a:cubicBezTo>
                  <a:pt x="3633" y="20258"/>
                  <a:pt x="13007" y="19180"/>
                  <a:pt x="16737" y="14651"/>
                </a:cubicBezTo>
                <a:cubicBezTo>
                  <a:pt x="20468" y="10087"/>
                  <a:pt x="17145" y="3797"/>
                  <a:pt x="14794" y="1210"/>
                </a:cubicBezTo>
                <a:cubicBezTo>
                  <a:pt x="12411" y="-1342"/>
                  <a:pt x="7458" y="275"/>
                  <a:pt x="3727" y="4804"/>
                </a:cubicBezTo>
                <a:cubicBezTo>
                  <a:pt x="-3" y="9368"/>
                  <a:pt x="-1132" y="15155"/>
                  <a:pt x="1251" y="1770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xmlns="" id="{BD5C64BF-08E2-4135-B576-782BCC1358BD}"/>
              </a:ext>
            </a:extLst>
          </p:cNvPr>
          <p:cNvSpPr/>
          <p:nvPr userDrawn="1"/>
        </p:nvSpPr>
        <p:spPr>
          <a:xfrm>
            <a:off x="1921112" y="420729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xmlns="" id="{284B6DC6-7C4D-44E7-9164-F5FAB39BEF1C}"/>
              </a:ext>
            </a:extLst>
          </p:cNvPr>
          <p:cNvSpPr/>
          <p:nvPr userDrawn="1"/>
        </p:nvSpPr>
        <p:spPr>
          <a:xfrm>
            <a:off x="8765547" y="1031118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9A6E0A-A784-4C45-AFF8-2658713EF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1928" y="2072667"/>
            <a:ext cx="5868144" cy="2387600"/>
          </a:xfrm>
        </p:spPr>
        <p:txBody>
          <a:bodyPr anchor="b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5C34C85-A365-4BBD-B9CF-8C6283402A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1928" y="4552342"/>
            <a:ext cx="5868144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7BA3C7-7567-46E4-A65B-A3825FBDF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F500830-2640-4EEC-B623-30A512C08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28248" y="6356350"/>
            <a:ext cx="3025552" cy="365125"/>
          </a:xfrm>
        </p:spPr>
        <p:txBody>
          <a:bodyPr/>
          <a:lstStyle>
            <a:lvl1pPr algn="r"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</p:spTree>
    <p:extLst>
      <p:ext uri="{BB962C8B-B14F-4D97-AF65-F5344CB8AC3E}">
        <p14:creationId xmlns:p14="http://schemas.microsoft.com/office/powerpoint/2010/main" xmlns="" val="4279534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063F18-26BE-440C-8365-DBFFCAFF1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5D0AD9F-8698-4DE9-B5C3-5A411C6C5A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E1F8511-FDD6-4BC9-9817-97FAF38E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E6E8457-7F83-48BF-B23C-E2D90546E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AE49A64-2BF7-4F52-8193-200FAF370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37E87D1-7122-4984-8CBE-AAA7EC69D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91301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F75A18-C7BB-4A58-BFDC-25892F9D1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24CCC6E-55D7-4343-85BB-C0C54327A8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C68ACC-43DC-4377-8A40-C0B6C151C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07C815-BA82-4032-9939-8245E0FB2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0AD39EA-5B18-4FD5-A2CE-AEC5F7F88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72684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95393DF-F0D3-438F-A020-FADDF18C8C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F36B2C9-FF10-47A1-BB7D-7B37D1FBBF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7E18FE7-5958-4284-9AC4-3C364206D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A6196B1-38F8-4FA2-9040-4D7BE424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1BD1661-8695-4862-93E8-E000D83FD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35348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4417" y="6308728"/>
            <a:ext cx="2844800" cy="365125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37854AC9-F31E-4252-A330-DC8C5FAD2258}" type="datetime4">
              <a:rPr lang="ru-RU" smtClean="0"/>
              <a:pPr>
                <a:defRPr/>
              </a:pPr>
              <a:t>15 января 2026 г.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48911-D48F-4910-95F3-2DC5FD86C7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868645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8135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92BE77-6C43-40AD-ABCF-E64E36A51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762276-1662-4EB6-B7CB-4BCCA4334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216D0A-CC06-4975-A732-F53359E90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154B79-E7FE-48ED-B0DA-7D78B703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6E6126-25F8-4B03-BBC1-DF5D33FFE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639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92BE77-6C43-40AD-ABCF-E64E36A51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5270" y="136525"/>
            <a:ext cx="8428529" cy="113223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762276-1662-4EB6-B7CB-4BCCA4334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0848"/>
            <a:ext cx="10515600" cy="4116115"/>
          </a:xfrm>
        </p:spPr>
        <p:txBody>
          <a:bodyPr>
            <a:normAutofit/>
          </a:bodyPr>
          <a:lstStyle>
            <a:lvl1pPr marL="569913" indent="-569913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3600"/>
            </a:lvl1pPr>
            <a:lvl2pPr marL="6858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3200"/>
            </a:lvl2pPr>
            <a:lvl3pPr marL="11430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800"/>
            </a:lvl3pPr>
            <a:lvl4pPr marL="16002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400"/>
            </a:lvl4pPr>
            <a:lvl5pPr marL="20574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216D0A-CC06-4975-A732-F53359E90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154B79-E7FE-48ED-B0DA-7D78B703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6E6126-25F8-4B03-BBC1-DF5D33FFE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44C2378E-37F4-4D35-A4CE-098A70BB67C3}"/>
              </a:ext>
            </a:extLst>
          </p:cNvPr>
          <p:cNvSpPr/>
          <p:nvPr userDrawn="1"/>
        </p:nvSpPr>
        <p:spPr>
          <a:xfrm>
            <a:off x="861777" y="-2072"/>
            <a:ext cx="1197858" cy="1389174"/>
          </a:xfrm>
          <a:custGeom>
            <a:avLst/>
            <a:gdLst>
              <a:gd name="connsiteX0" fmla="*/ 272811 w 1197858"/>
              <a:gd name="connsiteY0" fmla="*/ 0 h 1389174"/>
              <a:gd name="connsiteX1" fmla="*/ 924678 w 1197858"/>
              <a:gd name="connsiteY1" fmla="*/ 0 h 1389174"/>
              <a:gd name="connsiteX2" fmla="*/ 974454 w 1197858"/>
              <a:gd name="connsiteY2" fmla="*/ 32247 h 1389174"/>
              <a:gd name="connsiteX3" fmla="*/ 1189160 w 1197858"/>
              <a:gd name="connsiteY3" fmla="*/ 421913 h 1389174"/>
              <a:gd name="connsiteX4" fmla="*/ 850459 w 1197858"/>
              <a:gd name="connsiteY4" fmla="*/ 1387791 h 1389174"/>
              <a:gd name="connsiteX5" fmla="*/ 2923 w 1197858"/>
              <a:gd name="connsiteY5" fmla="*/ 541295 h 1389174"/>
              <a:gd name="connsiteX6" fmla="*/ 216245 w 1197858"/>
              <a:gd name="connsiteY6" fmla="*/ 37481 h 138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7858" h="1389174">
                <a:moveTo>
                  <a:pt x="272811" y="0"/>
                </a:moveTo>
                <a:lnTo>
                  <a:pt x="924678" y="0"/>
                </a:lnTo>
                <a:lnTo>
                  <a:pt x="974454" y="32247"/>
                </a:lnTo>
                <a:cubicBezTo>
                  <a:pt x="1092328" y="125644"/>
                  <a:pt x="1173241" y="262904"/>
                  <a:pt x="1189160" y="421913"/>
                </a:cubicBezTo>
                <a:cubicBezTo>
                  <a:pt x="1220940" y="739931"/>
                  <a:pt x="1177988" y="1354828"/>
                  <a:pt x="850459" y="1387791"/>
                </a:cubicBezTo>
                <a:cubicBezTo>
                  <a:pt x="522929" y="1420682"/>
                  <a:pt x="34704" y="859385"/>
                  <a:pt x="2923" y="541295"/>
                </a:cubicBezTo>
                <a:cubicBezTo>
                  <a:pt x="-17301" y="342534"/>
                  <a:pt x="68843" y="156845"/>
                  <a:pt x="216245" y="37481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xmlns="" id="{F4657BEA-DC8F-4BE7-BF7C-680143DD0533}"/>
              </a:ext>
            </a:extLst>
          </p:cNvPr>
          <p:cNvSpPr/>
          <p:nvPr userDrawn="1"/>
        </p:nvSpPr>
        <p:spPr>
          <a:xfrm>
            <a:off x="627460" y="140534"/>
            <a:ext cx="1772074" cy="12047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xmlns="" id="{8D24ED71-D1A6-4B3D-92ED-855ED2F859DB}"/>
              </a:ext>
            </a:extLst>
          </p:cNvPr>
          <p:cNvSpPr/>
          <p:nvPr userDrawn="1"/>
        </p:nvSpPr>
        <p:spPr>
          <a:xfrm>
            <a:off x="487968" y="51259"/>
            <a:ext cx="1745881" cy="120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" name="Figure">
            <a:extLst>
              <a:ext uri="{FF2B5EF4-FFF2-40B4-BE49-F238E27FC236}">
                <a16:creationId xmlns:a16="http://schemas.microsoft.com/office/drawing/2014/main" xmlns="" id="{4E29128A-65FF-46D9-9AC5-CD5F360D05FD}"/>
              </a:ext>
            </a:extLst>
          </p:cNvPr>
          <p:cNvSpPr/>
          <p:nvPr userDrawn="1"/>
        </p:nvSpPr>
        <p:spPr>
          <a:xfrm>
            <a:off x="889707" y="1402361"/>
            <a:ext cx="218435" cy="222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" name="Figure">
            <a:extLst>
              <a:ext uri="{FF2B5EF4-FFF2-40B4-BE49-F238E27FC236}">
                <a16:creationId xmlns:a16="http://schemas.microsoft.com/office/drawing/2014/main" xmlns="" id="{B3BA8C1E-A710-4F84-9924-34F2C3A20531}"/>
              </a:ext>
            </a:extLst>
          </p:cNvPr>
          <p:cNvSpPr/>
          <p:nvPr userDrawn="1"/>
        </p:nvSpPr>
        <p:spPr>
          <a:xfrm>
            <a:off x="2281390" y="140534"/>
            <a:ext cx="150794" cy="143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xmlns="" id="{0A941A22-1624-42ED-B289-69DC7E776C8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78553" y="141289"/>
            <a:ext cx="1163046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5400" b="1"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xmlns="" val="20106801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umber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92BE77-6C43-40AD-ABCF-E64E36A51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5270" y="136525"/>
            <a:ext cx="8428529" cy="1132235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762276-1662-4EB6-B7CB-4BCCA4334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0848"/>
            <a:ext cx="10515600" cy="4116115"/>
          </a:xfrm>
        </p:spPr>
        <p:txBody>
          <a:bodyPr>
            <a:normAutofit/>
          </a:bodyPr>
          <a:lstStyle>
            <a:lvl1pPr marL="569913" indent="-569913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360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  <a:lvl2pPr marL="6858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3200">
                <a:solidFill>
                  <a:schemeClr val="accent5">
                    <a:lumMod val="20000"/>
                    <a:lumOff val="80000"/>
                  </a:schemeClr>
                </a:solidFill>
              </a:defRPr>
            </a:lvl2pPr>
            <a:lvl3pPr marL="11430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800">
                <a:solidFill>
                  <a:schemeClr val="accent5">
                    <a:lumMod val="20000"/>
                    <a:lumOff val="80000"/>
                  </a:schemeClr>
                </a:solidFill>
              </a:defRPr>
            </a:lvl3pPr>
            <a:lvl4pPr marL="16002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400">
                <a:solidFill>
                  <a:schemeClr val="accent5">
                    <a:lumMod val="20000"/>
                    <a:lumOff val="80000"/>
                  </a:schemeClr>
                </a:solidFill>
              </a:defRPr>
            </a:lvl4pPr>
            <a:lvl5pPr marL="2057400" indent="-228600">
              <a:spcAft>
                <a:spcPts val="1200"/>
              </a:spcAft>
              <a:buFontTx/>
              <a:buBlip>
                <a:blip r:embed="rId2"/>
              </a:buBlip>
              <a:tabLst>
                <a:tab pos="914400" algn="l"/>
              </a:tabLst>
              <a:defRPr sz="2400">
                <a:solidFill>
                  <a:schemeClr val="accent5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216D0A-CC06-4975-A732-F53359E90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154B79-E7FE-48ED-B0DA-7D78B703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6E6126-25F8-4B03-BBC1-DF5D33FFE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9A5997A6-0989-4ABE-9EE2-FAC905B671FA}"/>
              </a:ext>
            </a:extLst>
          </p:cNvPr>
          <p:cNvSpPr/>
          <p:nvPr userDrawn="1"/>
        </p:nvSpPr>
        <p:spPr>
          <a:xfrm>
            <a:off x="861777" y="-2072"/>
            <a:ext cx="1197858" cy="1389174"/>
          </a:xfrm>
          <a:custGeom>
            <a:avLst/>
            <a:gdLst>
              <a:gd name="connsiteX0" fmla="*/ 272811 w 1197858"/>
              <a:gd name="connsiteY0" fmla="*/ 0 h 1389174"/>
              <a:gd name="connsiteX1" fmla="*/ 924678 w 1197858"/>
              <a:gd name="connsiteY1" fmla="*/ 0 h 1389174"/>
              <a:gd name="connsiteX2" fmla="*/ 974454 w 1197858"/>
              <a:gd name="connsiteY2" fmla="*/ 32247 h 1389174"/>
              <a:gd name="connsiteX3" fmla="*/ 1189160 w 1197858"/>
              <a:gd name="connsiteY3" fmla="*/ 421913 h 1389174"/>
              <a:gd name="connsiteX4" fmla="*/ 850459 w 1197858"/>
              <a:gd name="connsiteY4" fmla="*/ 1387791 h 1389174"/>
              <a:gd name="connsiteX5" fmla="*/ 2923 w 1197858"/>
              <a:gd name="connsiteY5" fmla="*/ 541295 h 1389174"/>
              <a:gd name="connsiteX6" fmla="*/ 216245 w 1197858"/>
              <a:gd name="connsiteY6" fmla="*/ 37481 h 138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7858" h="1389174">
                <a:moveTo>
                  <a:pt x="272811" y="0"/>
                </a:moveTo>
                <a:lnTo>
                  <a:pt x="924678" y="0"/>
                </a:lnTo>
                <a:lnTo>
                  <a:pt x="974454" y="32247"/>
                </a:lnTo>
                <a:cubicBezTo>
                  <a:pt x="1092328" y="125644"/>
                  <a:pt x="1173241" y="262904"/>
                  <a:pt x="1189160" y="421913"/>
                </a:cubicBezTo>
                <a:cubicBezTo>
                  <a:pt x="1220940" y="739931"/>
                  <a:pt x="1177988" y="1354828"/>
                  <a:pt x="850459" y="1387791"/>
                </a:cubicBezTo>
                <a:cubicBezTo>
                  <a:pt x="522929" y="1420682"/>
                  <a:pt x="34704" y="859385"/>
                  <a:pt x="2923" y="541295"/>
                </a:cubicBezTo>
                <a:cubicBezTo>
                  <a:pt x="-17301" y="342534"/>
                  <a:pt x="68843" y="156845"/>
                  <a:pt x="216245" y="37481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xmlns="" id="{F4657BEA-DC8F-4BE7-BF7C-680143DD0533}"/>
              </a:ext>
            </a:extLst>
          </p:cNvPr>
          <p:cNvSpPr/>
          <p:nvPr userDrawn="1"/>
        </p:nvSpPr>
        <p:spPr>
          <a:xfrm>
            <a:off x="627460" y="140534"/>
            <a:ext cx="1772074" cy="12047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589" h="18693" extrusionOk="0">
                <a:moveTo>
                  <a:pt x="245" y="15021"/>
                </a:moveTo>
                <a:cubicBezTo>
                  <a:pt x="1306" y="18233"/>
                  <a:pt x="6123" y="19289"/>
                  <a:pt x="10101" y="18380"/>
                </a:cubicBezTo>
                <a:cubicBezTo>
                  <a:pt x="14080" y="17471"/>
                  <a:pt x="20377" y="13324"/>
                  <a:pt x="19507" y="5836"/>
                </a:cubicBezTo>
                <a:cubicBezTo>
                  <a:pt x="19168" y="2918"/>
                  <a:pt x="16966" y="-2311"/>
                  <a:pt x="8751" y="1135"/>
                </a:cubicBezTo>
                <a:cubicBezTo>
                  <a:pt x="4192" y="3048"/>
                  <a:pt x="-1223" y="10588"/>
                  <a:pt x="245" y="15021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Figure">
            <a:extLst>
              <a:ext uri="{FF2B5EF4-FFF2-40B4-BE49-F238E27FC236}">
                <a16:creationId xmlns:a16="http://schemas.microsoft.com/office/drawing/2014/main" xmlns="" id="{8D24ED71-D1A6-4B3D-92ED-855ED2F859DB}"/>
              </a:ext>
            </a:extLst>
          </p:cNvPr>
          <p:cNvSpPr/>
          <p:nvPr userDrawn="1"/>
        </p:nvSpPr>
        <p:spPr>
          <a:xfrm>
            <a:off x="487968" y="51259"/>
            <a:ext cx="1745881" cy="120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6" extrusionOk="0">
                <a:moveTo>
                  <a:pt x="0" y="7130"/>
                </a:moveTo>
                <a:cubicBezTo>
                  <a:pt x="0" y="12861"/>
                  <a:pt x="8015" y="19116"/>
                  <a:pt x="12433" y="19116"/>
                </a:cubicBezTo>
                <a:cubicBezTo>
                  <a:pt x="16851" y="19116"/>
                  <a:pt x="21600" y="12861"/>
                  <a:pt x="21600" y="7130"/>
                </a:cubicBezTo>
                <a:cubicBezTo>
                  <a:pt x="21600" y="1399"/>
                  <a:pt x="19736" y="-2484"/>
                  <a:pt x="13206" y="1861"/>
                </a:cubicBezTo>
                <a:cubicBezTo>
                  <a:pt x="9285" y="4482"/>
                  <a:pt x="0" y="1399"/>
                  <a:pt x="0" y="713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" name="Figure">
            <a:extLst>
              <a:ext uri="{FF2B5EF4-FFF2-40B4-BE49-F238E27FC236}">
                <a16:creationId xmlns:a16="http://schemas.microsoft.com/office/drawing/2014/main" xmlns="" id="{4E29128A-65FF-46D9-9AC5-CD5F360D05FD}"/>
              </a:ext>
            </a:extLst>
          </p:cNvPr>
          <p:cNvSpPr/>
          <p:nvPr userDrawn="1"/>
        </p:nvSpPr>
        <p:spPr>
          <a:xfrm>
            <a:off x="889707" y="1402361"/>
            <a:ext cx="218435" cy="222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" name="Figure">
            <a:extLst>
              <a:ext uri="{FF2B5EF4-FFF2-40B4-BE49-F238E27FC236}">
                <a16:creationId xmlns:a16="http://schemas.microsoft.com/office/drawing/2014/main" xmlns="" id="{B3BA8C1E-A710-4F84-9924-34F2C3A20531}"/>
              </a:ext>
            </a:extLst>
          </p:cNvPr>
          <p:cNvSpPr/>
          <p:nvPr userDrawn="1"/>
        </p:nvSpPr>
        <p:spPr>
          <a:xfrm>
            <a:off x="2281390" y="140534"/>
            <a:ext cx="150794" cy="143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xmlns="" id="{0A941A22-1624-42ED-B289-69DC7E776C8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78553" y="141289"/>
            <a:ext cx="1163046" cy="112747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sz="5400" b="1"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xmlns="" val="119723622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F6E6B168-566B-473C-AA14-D312485321F1}"/>
              </a:ext>
            </a:extLst>
          </p:cNvPr>
          <p:cNvSpPr/>
          <p:nvPr userDrawn="1"/>
        </p:nvSpPr>
        <p:spPr>
          <a:xfrm>
            <a:off x="8329881" y="1"/>
            <a:ext cx="3862120" cy="4184987"/>
          </a:xfrm>
          <a:custGeom>
            <a:avLst/>
            <a:gdLst>
              <a:gd name="connsiteX0" fmla="*/ 72632 w 3862120"/>
              <a:gd name="connsiteY0" fmla="*/ 0 h 4184987"/>
              <a:gd name="connsiteX1" fmla="*/ 3862120 w 3862120"/>
              <a:gd name="connsiteY1" fmla="*/ 0 h 4184987"/>
              <a:gd name="connsiteX2" fmla="*/ 3862120 w 3862120"/>
              <a:gd name="connsiteY2" fmla="*/ 4018645 h 4184987"/>
              <a:gd name="connsiteX3" fmla="*/ 3849798 w 3862120"/>
              <a:gd name="connsiteY3" fmla="*/ 4027418 h 4184987"/>
              <a:gd name="connsiteX4" fmla="*/ 3409263 w 3862120"/>
              <a:gd name="connsiteY4" fmla="*/ 4179440 h 4184987"/>
              <a:gd name="connsiteX5" fmla="*/ 11722 w 3862120"/>
              <a:gd name="connsiteY5" fmla="*/ 786066 h 4184987"/>
              <a:gd name="connsiteX6" fmla="*/ 49002 w 3862120"/>
              <a:gd name="connsiteY6" fmla="*/ 88876 h 41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2120" h="4184987">
                <a:moveTo>
                  <a:pt x="72632" y="0"/>
                </a:moveTo>
                <a:lnTo>
                  <a:pt x="3862120" y="0"/>
                </a:lnTo>
                <a:lnTo>
                  <a:pt x="3862120" y="4018645"/>
                </a:lnTo>
                <a:lnTo>
                  <a:pt x="3849798" y="4027418"/>
                </a:lnTo>
                <a:cubicBezTo>
                  <a:pt x="3719683" y="4109955"/>
                  <a:pt x="3573386" y="4162923"/>
                  <a:pt x="3409263" y="4179440"/>
                </a:cubicBezTo>
                <a:cubicBezTo>
                  <a:pt x="2096287" y="4311293"/>
                  <a:pt x="139121" y="2061203"/>
                  <a:pt x="11722" y="786066"/>
                </a:cubicBezTo>
                <a:cubicBezTo>
                  <a:pt x="-12601" y="547032"/>
                  <a:pt x="1454" y="312714"/>
                  <a:pt x="49002" y="88876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2E96AA19-84B7-430D-8805-1FC9E3124763}"/>
              </a:ext>
            </a:extLst>
          </p:cNvPr>
          <p:cNvSpPr/>
          <p:nvPr userDrawn="1"/>
        </p:nvSpPr>
        <p:spPr>
          <a:xfrm>
            <a:off x="7390509" y="0"/>
            <a:ext cx="4801492" cy="4017462"/>
          </a:xfrm>
          <a:custGeom>
            <a:avLst/>
            <a:gdLst>
              <a:gd name="connsiteX0" fmla="*/ 2063453 w 4801492"/>
              <a:gd name="connsiteY0" fmla="*/ 0 h 4017462"/>
              <a:gd name="connsiteX1" fmla="*/ 4801492 w 4801492"/>
              <a:gd name="connsiteY1" fmla="*/ 0 h 4017462"/>
              <a:gd name="connsiteX2" fmla="*/ 4801492 w 4801492"/>
              <a:gd name="connsiteY2" fmla="*/ 3620618 h 4017462"/>
              <a:gd name="connsiteX3" fmla="*/ 4540736 w 4801492"/>
              <a:gd name="connsiteY3" fmla="*/ 3716067 h 4017462"/>
              <a:gd name="connsiteX4" fmla="*/ 3663094 w 4801492"/>
              <a:gd name="connsiteY4" fmla="*/ 3936581 h 4017462"/>
              <a:gd name="connsiteX5" fmla="*/ 88907 w 4801492"/>
              <a:gd name="connsiteY5" fmla="*/ 3068732 h 4017462"/>
              <a:gd name="connsiteX6" fmla="*/ 1919217 w 4801492"/>
              <a:gd name="connsiteY6" fmla="*/ 89093 h 401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492" h="4017462">
                <a:moveTo>
                  <a:pt x="2063453" y="0"/>
                </a:moveTo>
                <a:lnTo>
                  <a:pt x="4801492" y="0"/>
                </a:lnTo>
                <a:lnTo>
                  <a:pt x="4801492" y="3620618"/>
                </a:lnTo>
                <a:lnTo>
                  <a:pt x="4540736" y="3716067"/>
                </a:lnTo>
                <a:cubicBezTo>
                  <a:pt x="4233752" y="3819100"/>
                  <a:pt x="3933647" y="3892546"/>
                  <a:pt x="3663094" y="3936581"/>
                </a:cubicBezTo>
                <a:cubicBezTo>
                  <a:pt x="2220509" y="4171435"/>
                  <a:pt x="473668" y="3898601"/>
                  <a:pt x="88907" y="3068732"/>
                </a:cubicBezTo>
                <a:cubicBezTo>
                  <a:pt x="-310361" y="2209732"/>
                  <a:pt x="694404" y="899190"/>
                  <a:pt x="1919217" y="89093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55505493-CC1B-41AE-918B-437E8B2856BA}"/>
              </a:ext>
            </a:extLst>
          </p:cNvPr>
          <p:cNvSpPr/>
          <p:nvPr userDrawn="1"/>
        </p:nvSpPr>
        <p:spPr>
          <a:xfrm>
            <a:off x="6831384" y="0"/>
            <a:ext cx="5360617" cy="3642236"/>
          </a:xfrm>
          <a:custGeom>
            <a:avLst/>
            <a:gdLst>
              <a:gd name="connsiteX0" fmla="*/ 320472 w 5360617"/>
              <a:gd name="connsiteY0" fmla="*/ 0 h 3642236"/>
              <a:gd name="connsiteX1" fmla="*/ 5360617 w 5360617"/>
              <a:gd name="connsiteY1" fmla="*/ 0 h 3642236"/>
              <a:gd name="connsiteX2" fmla="*/ 5360617 w 5360617"/>
              <a:gd name="connsiteY2" fmla="*/ 3227025 h 3642236"/>
              <a:gd name="connsiteX3" fmla="*/ 5351732 w 5360617"/>
              <a:gd name="connsiteY3" fmla="*/ 3232995 h 3642236"/>
              <a:gd name="connsiteX4" fmla="*/ 4028504 w 5360617"/>
              <a:gd name="connsiteY4" fmla="*/ 3642236 h 3642236"/>
              <a:gd name="connsiteX5" fmla="*/ 0 w 5360617"/>
              <a:gd name="connsiteY5" fmla="*/ 624863 h 3642236"/>
              <a:gd name="connsiteX6" fmla="*/ 286013 w 5360617"/>
              <a:gd name="connsiteY6" fmla="*/ 23255 h 364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617" h="3642236">
                <a:moveTo>
                  <a:pt x="320472" y="0"/>
                </a:moveTo>
                <a:lnTo>
                  <a:pt x="5360617" y="0"/>
                </a:lnTo>
                <a:lnTo>
                  <a:pt x="5360617" y="3227025"/>
                </a:lnTo>
                <a:lnTo>
                  <a:pt x="5351732" y="3232995"/>
                </a:lnTo>
                <a:cubicBezTo>
                  <a:pt x="4933670" y="3488463"/>
                  <a:pt x="4475851" y="3642236"/>
                  <a:pt x="4028504" y="3642236"/>
                </a:cubicBezTo>
                <a:cubicBezTo>
                  <a:pt x="2596996" y="3642236"/>
                  <a:pt x="0" y="2067594"/>
                  <a:pt x="0" y="624863"/>
                </a:cubicBezTo>
                <a:cubicBezTo>
                  <a:pt x="0" y="354352"/>
                  <a:pt x="105767" y="161846"/>
                  <a:pt x="286013" y="23255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6181426F-5F00-40E9-AA9A-0496C69403A1}"/>
              </a:ext>
            </a:extLst>
          </p:cNvPr>
          <p:cNvSpPr/>
          <p:nvPr userDrawn="1"/>
        </p:nvSpPr>
        <p:spPr>
          <a:xfrm>
            <a:off x="11397987" y="3867634"/>
            <a:ext cx="794014" cy="1182847"/>
          </a:xfrm>
          <a:custGeom>
            <a:avLst/>
            <a:gdLst>
              <a:gd name="connsiteX0" fmla="*/ 794014 w 794014"/>
              <a:gd name="connsiteY0" fmla="*/ 0 h 1182847"/>
              <a:gd name="connsiteX1" fmla="*/ 794014 w 794014"/>
              <a:gd name="connsiteY1" fmla="*/ 1127001 h 1182847"/>
              <a:gd name="connsiteX2" fmla="*/ 772413 w 794014"/>
              <a:gd name="connsiteY2" fmla="*/ 1134386 h 1182847"/>
              <a:gd name="connsiteX3" fmla="*/ 89247 w 794014"/>
              <a:gd name="connsiteY3" fmla="*/ 1098613 h 1182847"/>
              <a:gd name="connsiteX4" fmla="*/ 265906 w 794014"/>
              <a:gd name="connsiteY4" fmla="*/ 295654 h 1182847"/>
              <a:gd name="connsiteX5" fmla="*/ 696781 w 794014"/>
              <a:gd name="connsiteY5" fmla="*/ 18560 h 118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014" h="1182847">
                <a:moveTo>
                  <a:pt x="794014" y="0"/>
                </a:moveTo>
                <a:lnTo>
                  <a:pt x="794014" y="1127001"/>
                </a:lnTo>
                <a:lnTo>
                  <a:pt x="772413" y="1134386"/>
                </a:lnTo>
                <a:cubicBezTo>
                  <a:pt x="496558" y="1208896"/>
                  <a:pt x="195467" y="1197878"/>
                  <a:pt x="89247" y="1098613"/>
                </a:cubicBezTo>
                <a:cubicBezTo>
                  <a:pt x="-80777" y="939851"/>
                  <a:pt x="-224" y="579696"/>
                  <a:pt x="265906" y="295654"/>
                </a:cubicBezTo>
                <a:cubicBezTo>
                  <a:pt x="399007" y="154723"/>
                  <a:pt x="553905" y="59098"/>
                  <a:pt x="696781" y="1856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xmlns="" id="{02F9D22C-FFCD-4847-91CD-37F4DCBD6075}"/>
              </a:ext>
            </a:extLst>
          </p:cNvPr>
          <p:cNvSpPr/>
          <p:nvPr userDrawn="1"/>
        </p:nvSpPr>
        <p:spPr>
          <a:xfrm>
            <a:off x="6384032" y="164824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xmlns="" id="{7CFEC0CE-FB43-4333-9853-7B5924F208AC}"/>
              </a:ext>
            </a:extLst>
          </p:cNvPr>
          <p:cNvSpPr/>
          <p:nvPr userDrawn="1"/>
        </p:nvSpPr>
        <p:spPr>
          <a:xfrm>
            <a:off x="10139329" y="4982756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2589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F6E6B168-566B-473C-AA14-D312485321F1}"/>
              </a:ext>
            </a:extLst>
          </p:cNvPr>
          <p:cNvSpPr/>
          <p:nvPr userDrawn="1"/>
        </p:nvSpPr>
        <p:spPr>
          <a:xfrm>
            <a:off x="8329881" y="1"/>
            <a:ext cx="3862120" cy="4184987"/>
          </a:xfrm>
          <a:custGeom>
            <a:avLst/>
            <a:gdLst>
              <a:gd name="connsiteX0" fmla="*/ 72632 w 3862120"/>
              <a:gd name="connsiteY0" fmla="*/ 0 h 4184987"/>
              <a:gd name="connsiteX1" fmla="*/ 3862120 w 3862120"/>
              <a:gd name="connsiteY1" fmla="*/ 0 h 4184987"/>
              <a:gd name="connsiteX2" fmla="*/ 3862120 w 3862120"/>
              <a:gd name="connsiteY2" fmla="*/ 4018645 h 4184987"/>
              <a:gd name="connsiteX3" fmla="*/ 3849798 w 3862120"/>
              <a:gd name="connsiteY3" fmla="*/ 4027418 h 4184987"/>
              <a:gd name="connsiteX4" fmla="*/ 3409263 w 3862120"/>
              <a:gd name="connsiteY4" fmla="*/ 4179440 h 4184987"/>
              <a:gd name="connsiteX5" fmla="*/ 11722 w 3862120"/>
              <a:gd name="connsiteY5" fmla="*/ 786066 h 4184987"/>
              <a:gd name="connsiteX6" fmla="*/ 49002 w 3862120"/>
              <a:gd name="connsiteY6" fmla="*/ 88876 h 41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2120" h="4184987">
                <a:moveTo>
                  <a:pt x="72632" y="0"/>
                </a:moveTo>
                <a:lnTo>
                  <a:pt x="3862120" y="0"/>
                </a:lnTo>
                <a:lnTo>
                  <a:pt x="3862120" y="4018645"/>
                </a:lnTo>
                <a:lnTo>
                  <a:pt x="3849798" y="4027418"/>
                </a:lnTo>
                <a:cubicBezTo>
                  <a:pt x="3719683" y="4109955"/>
                  <a:pt x="3573386" y="4162923"/>
                  <a:pt x="3409263" y="4179440"/>
                </a:cubicBezTo>
                <a:cubicBezTo>
                  <a:pt x="2096287" y="4311293"/>
                  <a:pt x="139121" y="2061203"/>
                  <a:pt x="11722" y="786066"/>
                </a:cubicBezTo>
                <a:cubicBezTo>
                  <a:pt x="-12601" y="547032"/>
                  <a:pt x="1454" y="312714"/>
                  <a:pt x="49002" y="88876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2E96AA19-84B7-430D-8805-1FC9E3124763}"/>
              </a:ext>
            </a:extLst>
          </p:cNvPr>
          <p:cNvSpPr/>
          <p:nvPr userDrawn="1"/>
        </p:nvSpPr>
        <p:spPr>
          <a:xfrm>
            <a:off x="7390509" y="0"/>
            <a:ext cx="4801492" cy="4017462"/>
          </a:xfrm>
          <a:custGeom>
            <a:avLst/>
            <a:gdLst>
              <a:gd name="connsiteX0" fmla="*/ 2063453 w 4801492"/>
              <a:gd name="connsiteY0" fmla="*/ 0 h 4017462"/>
              <a:gd name="connsiteX1" fmla="*/ 4801492 w 4801492"/>
              <a:gd name="connsiteY1" fmla="*/ 0 h 4017462"/>
              <a:gd name="connsiteX2" fmla="*/ 4801492 w 4801492"/>
              <a:gd name="connsiteY2" fmla="*/ 3620618 h 4017462"/>
              <a:gd name="connsiteX3" fmla="*/ 4540736 w 4801492"/>
              <a:gd name="connsiteY3" fmla="*/ 3716067 h 4017462"/>
              <a:gd name="connsiteX4" fmla="*/ 3663094 w 4801492"/>
              <a:gd name="connsiteY4" fmla="*/ 3936581 h 4017462"/>
              <a:gd name="connsiteX5" fmla="*/ 88907 w 4801492"/>
              <a:gd name="connsiteY5" fmla="*/ 3068732 h 4017462"/>
              <a:gd name="connsiteX6" fmla="*/ 1919217 w 4801492"/>
              <a:gd name="connsiteY6" fmla="*/ 89093 h 401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492" h="4017462">
                <a:moveTo>
                  <a:pt x="2063453" y="0"/>
                </a:moveTo>
                <a:lnTo>
                  <a:pt x="4801492" y="0"/>
                </a:lnTo>
                <a:lnTo>
                  <a:pt x="4801492" y="3620618"/>
                </a:lnTo>
                <a:lnTo>
                  <a:pt x="4540736" y="3716067"/>
                </a:lnTo>
                <a:cubicBezTo>
                  <a:pt x="4233752" y="3819100"/>
                  <a:pt x="3933647" y="3892546"/>
                  <a:pt x="3663094" y="3936581"/>
                </a:cubicBezTo>
                <a:cubicBezTo>
                  <a:pt x="2220509" y="4171435"/>
                  <a:pt x="473668" y="3898601"/>
                  <a:pt x="88907" y="3068732"/>
                </a:cubicBezTo>
                <a:cubicBezTo>
                  <a:pt x="-310361" y="2209732"/>
                  <a:pt x="694404" y="899190"/>
                  <a:pt x="1919217" y="89093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6181426F-5F00-40E9-AA9A-0496C69403A1}"/>
              </a:ext>
            </a:extLst>
          </p:cNvPr>
          <p:cNvSpPr/>
          <p:nvPr userDrawn="1"/>
        </p:nvSpPr>
        <p:spPr>
          <a:xfrm>
            <a:off x="11397987" y="3867634"/>
            <a:ext cx="794014" cy="1182847"/>
          </a:xfrm>
          <a:custGeom>
            <a:avLst/>
            <a:gdLst>
              <a:gd name="connsiteX0" fmla="*/ 794014 w 794014"/>
              <a:gd name="connsiteY0" fmla="*/ 0 h 1182847"/>
              <a:gd name="connsiteX1" fmla="*/ 794014 w 794014"/>
              <a:gd name="connsiteY1" fmla="*/ 1127001 h 1182847"/>
              <a:gd name="connsiteX2" fmla="*/ 772413 w 794014"/>
              <a:gd name="connsiteY2" fmla="*/ 1134386 h 1182847"/>
              <a:gd name="connsiteX3" fmla="*/ 89247 w 794014"/>
              <a:gd name="connsiteY3" fmla="*/ 1098613 h 1182847"/>
              <a:gd name="connsiteX4" fmla="*/ 265906 w 794014"/>
              <a:gd name="connsiteY4" fmla="*/ 295654 h 1182847"/>
              <a:gd name="connsiteX5" fmla="*/ 696781 w 794014"/>
              <a:gd name="connsiteY5" fmla="*/ 18560 h 118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014" h="1182847">
                <a:moveTo>
                  <a:pt x="794014" y="0"/>
                </a:moveTo>
                <a:lnTo>
                  <a:pt x="794014" y="1127001"/>
                </a:lnTo>
                <a:lnTo>
                  <a:pt x="772413" y="1134386"/>
                </a:lnTo>
                <a:cubicBezTo>
                  <a:pt x="496558" y="1208896"/>
                  <a:pt x="195467" y="1197878"/>
                  <a:pt x="89247" y="1098613"/>
                </a:cubicBezTo>
                <a:cubicBezTo>
                  <a:pt x="-80777" y="939851"/>
                  <a:pt x="-224" y="579696"/>
                  <a:pt x="265906" y="295654"/>
                </a:cubicBezTo>
                <a:cubicBezTo>
                  <a:pt x="399007" y="154723"/>
                  <a:pt x="553905" y="59098"/>
                  <a:pt x="696781" y="1856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xmlns="" id="{02F9D22C-FFCD-4847-91CD-37F4DCBD6075}"/>
              </a:ext>
            </a:extLst>
          </p:cNvPr>
          <p:cNvSpPr/>
          <p:nvPr userDrawn="1"/>
        </p:nvSpPr>
        <p:spPr>
          <a:xfrm>
            <a:off x="6384032" y="164824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xmlns="" id="{7CFEC0CE-FB43-4333-9853-7B5924F208AC}"/>
              </a:ext>
            </a:extLst>
          </p:cNvPr>
          <p:cNvSpPr/>
          <p:nvPr userDrawn="1"/>
        </p:nvSpPr>
        <p:spPr>
          <a:xfrm>
            <a:off x="10139329" y="4982756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xmlns="" id="{5E753932-AFD4-4105-9EE3-5F7970C933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31385" y="0"/>
            <a:ext cx="5360617" cy="3642236"/>
          </a:xfrm>
          <a:custGeom>
            <a:avLst/>
            <a:gdLst>
              <a:gd name="connsiteX0" fmla="*/ 320472 w 5360617"/>
              <a:gd name="connsiteY0" fmla="*/ 0 h 3642236"/>
              <a:gd name="connsiteX1" fmla="*/ 5360617 w 5360617"/>
              <a:gd name="connsiteY1" fmla="*/ 0 h 3642236"/>
              <a:gd name="connsiteX2" fmla="*/ 5360617 w 5360617"/>
              <a:gd name="connsiteY2" fmla="*/ 3227025 h 3642236"/>
              <a:gd name="connsiteX3" fmla="*/ 5351732 w 5360617"/>
              <a:gd name="connsiteY3" fmla="*/ 3232995 h 3642236"/>
              <a:gd name="connsiteX4" fmla="*/ 4028504 w 5360617"/>
              <a:gd name="connsiteY4" fmla="*/ 3642236 h 3642236"/>
              <a:gd name="connsiteX5" fmla="*/ 0 w 5360617"/>
              <a:gd name="connsiteY5" fmla="*/ 624863 h 3642236"/>
              <a:gd name="connsiteX6" fmla="*/ 286013 w 5360617"/>
              <a:gd name="connsiteY6" fmla="*/ 23255 h 364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617" h="3642236">
                <a:moveTo>
                  <a:pt x="320472" y="0"/>
                </a:moveTo>
                <a:lnTo>
                  <a:pt x="5360617" y="0"/>
                </a:lnTo>
                <a:lnTo>
                  <a:pt x="5360617" y="3227025"/>
                </a:lnTo>
                <a:lnTo>
                  <a:pt x="5351732" y="3232995"/>
                </a:lnTo>
                <a:cubicBezTo>
                  <a:pt x="4933670" y="3488463"/>
                  <a:pt x="4475851" y="3642236"/>
                  <a:pt x="4028504" y="3642236"/>
                </a:cubicBezTo>
                <a:cubicBezTo>
                  <a:pt x="2596996" y="3642236"/>
                  <a:pt x="0" y="2067594"/>
                  <a:pt x="0" y="624863"/>
                </a:cubicBezTo>
                <a:cubicBezTo>
                  <a:pt x="0" y="354352"/>
                  <a:pt x="105767" y="161846"/>
                  <a:pt x="286013" y="23255"/>
                </a:cubicBezTo>
                <a:close/>
              </a:path>
            </a:pathLst>
          </a:custGeom>
        </p:spPr>
        <p:txBody>
          <a:bodyPr wrap="square" tIns="1097280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6639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F6E6B168-566B-473C-AA14-D312485321F1}"/>
              </a:ext>
            </a:extLst>
          </p:cNvPr>
          <p:cNvSpPr/>
          <p:nvPr userDrawn="1"/>
        </p:nvSpPr>
        <p:spPr>
          <a:xfrm>
            <a:off x="8329881" y="1"/>
            <a:ext cx="3862120" cy="4184987"/>
          </a:xfrm>
          <a:custGeom>
            <a:avLst/>
            <a:gdLst>
              <a:gd name="connsiteX0" fmla="*/ 72632 w 3862120"/>
              <a:gd name="connsiteY0" fmla="*/ 0 h 4184987"/>
              <a:gd name="connsiteX1" fmla="*/ 3862120 w 3862120"/>
              <a:gd name="connsiteY1" fmla="*/ 0 h 4184987"/>
              <a:gd name="connsiteX2" fmla="*/ 3862120 w 3862120"/>
              <a:gd name="connsiteY2" fmla="*/ 4018645 h 4184987"/>
              <a:gd name="connsiteX3" fmla="*/ 3849798 w 3862120"/>
              <a:gd name="connsiteY3" fmla="*/ 4027418 h 4184987"/>
              <a:gd name="connsiteX4" fmla="*/ 3409263 w 3862120"/>
              <a:gd name="connsiteY4" fmla="*/ 4179440 h 4184987"/>
              <a:gd name="connsiteX5" fmla="*/ 11722 w 3862120"/>
              <a:gd name="connsiteY5" fmla="*/ 786066 h 4184987"/>
              <a:gd name="connsiteX6" fmla="*/ 49002 w 3862120"/>
              <a:gd name="connsiteY6" fmla="*/ 88876 h 41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2120" h="4184987">
                <a:moveTo>
                  <a:pt x="72632" y="0"/>
                </a:moveTo>
                <a:lnTo>
                  <a:pt x="3862120" y="0"/>
                </a:lnTo>
                <a:lnTo>
                  <a:pt x="3862120" y="4018645"/>
                </a:lnTo>
                <a:lnTo>
                  <a:pt x="3849798" y="4027418"/>
                </a:lnTo>
                <a:cubicBezTo>
                  <a:pt x="3719683" y="4109955"/>
                  <a:pt x="3573386" y="4162923"/>
                  <a:pt x="3409263" y="4179440"/>
                </a:cubicBezTo>
                <a:cubicBezTo>
                  <a:pt x="2096287" y="4311293"/>
                  <a:pt x="139121" y="2061203"/>
                  <a:pt x="11722" y="786066"/>
                </a:cubicBezTo>
                <a:cubicBezTo>
                  <a:pt x="-12601" y="547032"/>
                  <a:pt x="1454" y="312714"/>
                  <a:pt x="49002" y="88876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2E96AA19-84B7-430D-8805-1FC9E3124763}"/>
              </a:ext>
            </a:extLst>
          </p:cNvPr>
          <p:cNvSpPr/>
          <p:nvPr userDrawn="1"/>
        </p:nvSpPr>
        <p:spPr>
          <a:xfrm>
            <a:off x="7390509" y="0"/>
            <a:ext cx="4801492" cy="4017462"/>
          </a:xfrm>
          <a:custGeom>
            <a:avLst/>
            <a:gdLst>
              <a:gd name="connsiteX0" fmla="*/ 2063453 w 4801492"/>
              <a:gd name="connsiteY0" fmla="*/ 0 h 4017462"/>
              <a:gd name="connsiteX1" fmla="*/ 4801492 w 4801492"/>
              <a:gd name="connsiteY1" fmla="*/ 0 h 4017462"/>
              <a:gd name="connsiteX2" fmla="*/ 4801492 w 4801492"/>
              <a:gd name="connsiteY2" fmla="*/ 3620618 h 4017462"/>
              <a:gd name="connsiteX3" fmla="*/ 4540736 w 4801492"/>
              <a:gd name="connsiteY3" fmla="*/ 3716067 h 4017462"/>
              <a:gd name="connsiteX4" fmla="*/ 3663094 w 4801492"/>
              <a:gd name="connsiteY4" fmla="*/ 3936581 h 4017462"/>
              <a:gd name="connsiteX5" fmla="*/ 88907 w 4801492"/>
              <a:gd name="connsiteY5" fmla="*/ 3068732 h 4017462"/>
              <a:gd name="connsiteX6" fmla="*/ 1919217 w 4801492"/>
              <a:gd name="connsiteY6" fmla="*/ 89093 h 401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492" h="4017462">
                <a:moveTo>
                  <a:pt x="2063453" y="0"/>
                </a:moveTo>
                <a:lnTo>
                  <a:pt x="4801492" y="0"/>
                </a:lnTo>
                <a:lnTo>
                  <a:pt x="4801492" y="3620618"/>
                </a:lnTo>
                <a:lnTo>
                  <a:pt x="4540736" y="3716067"/>
                </a:lnTo>
                <a:cubicBezTo>
                  <a:pt x="4233752" y="3819100"/>
                  <a:pt x="3933647" y="3892546"/>
                  <a:pt x="3663094" y="3936581"/>
                </a:cubicBezTo>
                <a:cubicBezTo>
                  <a:pt x="2220509" y="4171435"/>
                  <a:pt x="473668" y="3898601"/>
                  <a:pt x="88907" y="3068732"/>
                </a:cubicBezTo>
                <a:cubicBezTo>
                  <a:pt x="-310361" y="2209732"/>
                  <a:pt x="694404" y="899190"/>
                  <a:pt x="1919217" y="89093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55505493-CC1B-41AE-918B-437E8B2856BA}"/>
              </a:ext>
            </a:extLst>
          </p:cNvPr>
          <p:cNvSpPr/>
          <p:nvPr userDrawn="1"/>
        </p:nvSpPr>
        <p:spPr>
          <a:xfrm>
            <a:off x="6831384" y="0"/>
            <a:ext cx="5360617" cy="3642236"/>
          </a:xfrm>
          <a:custGeom>
            <a:avLst/>
            <a:gdLst>
              <a:gd name="connsiteX0" fmla="*/ 320472 w 5360617"/>
              <a:gd name="connsiteY0" fmla="*/ 0 h 3642236"/>
              <a:gd name="connsiteX1" fmla="*/ 5360617 w 5360617"/>
              <a:gd name="connsiteY1" fmla="*/ 0 h 3642236"/>
              <a:gd name="connsiteX2" fmla="*/ 5360617 w 5360617"/>
              <a:gd name="connsiteY2" fmla="*/ 3227025 h 3642236"/>
              <a:gd name="connsiteX3" fmla="*/ 5351732 w 5360617"/>
              <a:gd name="connsiteY3" fmla="*/ 3232995 h 3642236"/>
              <a:gd name="connsiteX4" fmla="*/ 4028504 w 5360617"/>
              <a:gd name="connsiteY4" fmla="*/ 3642236 h 3642236"/>
              <a:gd name="connsiteX5" fmla="*/ 0 w 5360617"/>
              <a:gd name="connsiteY5" fmla="*/ 624863 h 3642236"/>
              <a:gd name="connsiteX6" fmla="*/ 286013 w 5360617"/>
              <a:gd name="connsiteY6" fmla="*/ 23255 h 364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617" h="3642236">
                <a:moveTo>
                  <a:pt x="320472" y="0"/>
                </a:moveTo>
                <a:lnTo>
                  <a:pt x="5360617" y="0"/>
                </a:lnTo>
                <a:lnTo>
                  <a:pt x="5360617" y="3227025"/>
                </a:lnTo>
                <a:lnTo>
                  <a:pt x="5351732" y="3232995"/>
                </a:lnTo>
                <a:cubicBezTo>
                  <a:pt x="4933670" y="3488463"/>
                  <a:pt x="4475851" y="3642236"/>
                  <a:pt x="4028504" y="3642236"/>
                </a:cubicBezTo>
                <a:cubicBezTo>
                  <a:pt x="2596996" y="3642236"/>
                  <a:pt x="0" y="2067594"/>
                  <a:pt x="0" y="624863"/>
                </a:cubicBezTo>
                <a:cubicBezTo>
                  <a:pt x="0" y="354352"/>
                  <a:pt x="105767" y="161846"/>
                  <a:pt x="286013" y="23255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6181426F-5F00-40E9-AA9A-0496C69403A1}"/>
              </a:ext>
            </a:extLst>
          </p:cNvPr>
          <p:cNvSpPr/>
          <p:nvPr userDrawn="1"/>
        </p:nvSpPr>
        <p:spPr>
          <a:xfrm>
            <a:off x="11397987" y="3867634"/>
            <a:ext cx="794014" cy="1182847"/>
          </a:xfrm>
          <a:custGeom>
            <a:avLst/>
            <a:gdLst>
              <a:gd name="connsiteX0" fmla="*/ 794014 w 794014"/>
              <a:gd name="connsiteY0" fmla="*/ 0 h 1182847"/>
              <a:gd name="connsiteX1" fmla="*/ 794014 w 794014"/>
              <a:gd name="connsiteY1" fmla="*/ 1127001 h 1182847"/>
              <a:gd name="connsiteX2" fmla="*/ 772413 w 794014"/>
              <a:gd name="connsiteY2" fmla="*/ 1134386 h 1182847"/>
              <a:gd name="connsiteX3" fmla="*/ 89247 w 794014"/>
              <a:gd name="connsiteY3" fmla="*/ 1098613 h 1182847"/>
              <a:gd name="connsiteX4" fmla="*/ 265906 w 794014"/>
              <a:gd name="connsiteY4" fmla="*/ 295654 h 1182847"/>
              <a:gd name="connsiteX5" fmla="*/ 696781 w 794014"/>
              <a:gd name="connsiteY5" fmla="*/ 18560 h 118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014" h="1182847">
                <a:moveTo>
                  <a:pt x="794014" y="0"/>
                </a:moveTo>
                <a:lnTo>
                  <a:pt x="794014" y="1127001"/>
                </a:lnTo>
                <a:lnTo>
                  <a:pt x="772413" y="1134386"/>
                </a:lnTo>
                <a:cubicBezTo>
                  <a:pt x="496558" y="1208896"/>
                  <a:pt x="195467" y="1197878"/>
                  <a:pt x="89247" y="1098613"/>
                </a:cubicBezTo>
                <a:cubicBezTo>
                  <a:pt x="-80777" y="939851"/>
                  <a:pt x="-224" y="579696"/>
                  <a:pt x="265906" y="295654"/>
                </a:cubicBezTo>
                <a:cubicBezTo>
                  <a:pt x="399007" y="154723"/>
                  <a:pt x="553905" y="59098"/>
                  <a:pt x="696781" y="18560"/>
                </a:cubicBezTo>
                <a:close/>
              </a:path>
            </a:pathLst>
          </a:custGeom>
          <a:solidFill>
            <a:schemeClr val="bg2">
              <a:alpha val="6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R="0" lvl="0" indent="0" algn="ctr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xmlns="" id="{02F9D22C-FFCD-4847-91CD-37F4DCBD6075}"/>
              </a:ext>
            </a:extLst>
          </p:cNvPr>
          <p:cNvSpPr/>
          <p:nvPr userDrawn="1"/>
        </p:nvSpPr>
        <p:spPr>
          <a:xfrm>
            <a:off x="6384032" y="164824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7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xmlns="" id="{7CFEC0CE-FB43-4333-9853-7B5924F208AC}"/>
              </a:ext>
            </a:extLst>
          </p:cNvPr>
          <p:cNvSpPr/>
          <p:nvPr userDrawn="1"/>
        </p:nvSpPr>
        <p:spPr>
          <a:xfrm>
            <a:off x="10139329" y="4982756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556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 Photo (Dark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0A99D1-0EB2-4F85-B3D4-6C023514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5DBC6-1891-4D4E-9B5A-BDCEB78A6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AFBD2E-EA4D-44AC-A4BD-0C5AA1711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823A92-51DF-4C54-8C80-1CB70C89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92B16-E765-430F-BC89-DE8C3294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F6E6B168-566B-473C-AA14-D312485321F1}"/>
              </a:ext>
            </a:extLst>
          </p:cNvPr>
          <p:cNvSpPr/>
          <p:nvPr userDrawn="1"/>
        </p:nvSpPr>
        <p:spPr>
          <a:xfrm>
            <a:off x="8329881" y="1"/>
            <a:ext cx="3862120" cy="4184987"/>
          </a:xfrm>
          <a:custGeom>
            <a:avLst/>
            <a:gdLst>
              <a:gd name="connsiteX0" fmla="*/ 72632 w 3862120"/>
              <a:gd name="connsiteY0" fmla="*/ 0 h 4184987"/>
              <a:gd name="connsiteX1" fmla="*/ 3862120 w 3862120"/>
              <a:gd name="connsiteY1" fmla="*/ 0 h 4184987"/>
              <a:gd name="connsiteX2" fmla="*/ 3862120 w 3862120"/>
              <a:gd name="connsiteY2" fmla="*/ 4018645 h 4184987"/>
              <a:gd name="connsiteX3" fmla="*/ 3849798 w 3862120"/>
              <a:gd name="connsiteY3" fmla="*/ 4027418 h 4184987"/>
              <a:gd name="connsiteX4" fmla="*/ 3409263 w 3862120"/>
              <a:gd name="connsiteY4" fmla="*/ 4179440 h 4184987"/>
              <a:gd name="connsiteX5" fmla="*/ 11722 w 3862120"/>
              <a:gd name="connsiteY5" fmla="*/ 786066 h 4184987"/>
              <a:gd name="connsiteX6" fmla="*/ 49002 w 3862120"/>
              <a:gd name="connsiteY6" fmla="*/ 88876 h 418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2120" h="4184987">
                <a:moveTo>
                  <a:pt x="72632" y="0"/>
                </a:moveTo>
                <a:lnTo>
                  <a:pt x="3862120" y="0"/>
                </a:lnTo>
                <a:lnTo>
                  <a:pt x="3862120" y="4018645"/>
                </a:lnTo>
                <a:lnTo>
                  <a:pt x="3849798" y="4027418"/>
                </a:lnTo>
                <a:cubicBezTo>
                  <a:pt x="3719683" y="4109955"/>
                  <a:pt x="3573386" y="4162923"/>
                  <a:pt x="3409263" y="4179440"/>
                </a:cubicBezTo>
                <a:cubicBezTo>
                  <a:pt x="2096287" y="4311293"/>
                  <a:pt x="139121" y="2061203"/>
                  <a:pt x="11722" y="786066"/>
                </a:cubicBezTo>
                <a:cubicBezTo>
                  <a:pt x="-12601" y="547032"/>
                  <a:pt x="1454" y="312714"/>
                  <a:pt x="49002" y="88876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2E96AA19-84B7-430D-8805-1FC9E3124763}"/>
              </a:ext>
            </a:extLst>
          </p:cNvPr>
          <p:cNvSpPr/>
          <p:nvPr userDrawn="1"/>
        </p:nvSpPr>
        <p:spPr>
          <a:xfrm>
            <a:off x="7390509" y="0"/>
            <a:ext cx="4801492" cy="4017462"/>
          </a:xfrm>
          <a:custGeom>
            <a:avLst/>
            <a:gdLst>
              <a:gd name="connsiteX0" fmla="*/ 2063453 w 4801492"/>
              <a:gd name="connsiteY0" fmla="*/ 0 h 4017462"/>
              <a:gd name="connsiteX1" fmla="*/ 4801492 w 4801492"/>
              <a:gd name="connsiteY1" fmla="*/ 0 h 4017462"/>
              <a:gd name="connsiteX2" fmla="*/ 4801492 w 4801492"/>
              <a:gd name="connsiteY2" fmla="*/ 3620618 h 4017462"/>
              <a:gd name="connsiteX3" fmla="*/ 4540736 w 4801492"/>
              <a:gd name="connsiteY3" fmla="*/ 3716067 h 4017462"/>
              <a:gd name="connsiteX4" fmla="*/ 3663094 w 4801492"/>
              <a:gd name="connsiteY4" fmla="*/ 3936581 h 4017462"/>
              <a:gd name="connsiteX5" fmla="*/ 88907 w 4801492"/>
              <a:gd name="connsiteY5" fmla="*/ 3068732 h 4017462"/>
              <a:gd name="connsiteX6" fmla="*/ 1919217 w 4801492"/>
              <a:gd name="connsiteY6" fmla="*/ 89093 h 401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492" h="4017462">
                <a:moveTo>
                  <a:pt x="2063453" y="0"/>
                </a:moveTo>
                <a:lnTo>
                  <a:pt x="4801492" y="0"/>
                </a:lnTo>
                <a:lnTo>
                  <a:pt x="4801492" y="3620618"/>
                </a:lnTo>
                <a:lnTo>
                  <a:pt x="4540736" y="3716067"/>
                </a:lnTo>
                <a:cubicBezTo>
                  <a:pt x="4233752" y="3819100"/>
                  <a:pt x="3933647" y="3892546"/>
                  <a:pt x="3663094" y="3936581"/>
                </a:cubicBezTo>
                <a:cubicBezTo>
                  <a:pt x="2220509" y="4171435"/>
                  <a:pt x="473668" y="3898601"/>
                  <a:pt x="88907" y="3068732"/>
                </a:cubicBezTo>
                <a:cubicBezTo>
                  <a:pt x="-310361" y="2209732"/>
                  <a:pt x="694404" y="899190"/>
                  <a:pt x="1919217" y="89093"/>
                </a:cubicBezTo>
                <a:close/>
              </a:path>
            </a:pathLst>
          </a:custGeom>
          <a:solidFill>
            <a:srgbClr val="8DB1C4">
              <a:alpha val="80000"/>
            </a:srgb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6181426F-5F00-40E9-AA9A-0496C69403A1}"/>
              </a:ext>
            </a:extLst>
          </p:cNvPr>
          <p:cNvSpPr/>
          <p:nvPr userDrawn="1"/>
        </p:nvSpPr>
        <p:spPr>
          <a:xfrm>
            <a:off x="11397987" y="3867634"/>
            <a:ext cx="794014" cy="1182847"/>
          </a:xfrm>
          <a:custGeom>
            <a:avLst/>
            <a:gdLst>
              <a:gd name="connsiteX0" fmla="*/ 794014 w 794014"/>
              <a:gd name="connsiteY0" fmla="*/ 0 h 1182847"/>
              <a:gd name="connsiteX1" fmla="*/ 794014 w 794014"/>
              <a:gd name="connsiteY1" fmla="*/ 1127001 h 1182847"/>
              <a:gd name="connsiteX2" fmla="*/ 772413 w 794014"/>
              <a:gd name="connsiteY2" fmla="*/ 1134386 h 1182847"/>
              <a:gd name="connsiteX3" fmla="*/ 89247 w 794014"/>
              <a:gd name="connsiteY3" fmla="*/ 1098613 h 1182847"/>
              <a:gd name="connsiteX4" fmla="*/ 265906 w 794014"/>
              <a:gd name="connsiteY4" fmla="*/ 295654 h 1182847"/>
              <a:gd name="connsiteX5" fmla="*/ 696781 w 794014"/>
              <a:gd name="connsiteY5" fmla="*/ 18560 h 118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014" h="1182847">
                <a:moveTo>
                  <a:pt x="794014" y="0"/>
                </a:moveTo>
                <a:lnTo>
                  <a:pt x="794014" y="1127001"/>
                </a:lnTo>
                <a:lnTo>
                  <a:pt x="772413" y="1134386"/>
                </a:lnTo>
                <a:cubicBezTo>
                  <a:pt x="496558" y="1208896"/>
                  <a:pt x="195467" y="1197878"/>
                  <a:pt x="89247" y="1098613"/>
                </a:cubicBezTo>
                <a:cubicBezTo>
                  <a:pt x="-80777" y="939851"/>
                  <a:pt x="-224" y="579696"/>
                  <a:pt x="265906" y="295654"/>
                </a:cubicBezTo>
                <a:cubicBezTo>
                  <a:pt x="399007" y="154723"/>
                  <a:pt x="553905" y="59098"/>
                  <a:pt x="696781" y="18560"/>
                </a:cubicBezTo>
                <a:close/>
              </a:path>
            </a:pathLst>
          </a:custGeom>
          <a:solidFill>
            <a:schemeClr val="bg2">
              <a:alpha val="6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 marR="0" lvl="0" indent="0" algn="ctr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xmlns="" id="{02F9D22C-FFCD-4847-91CD-37F4DCBD6075}"/>
              </a:ext>
            </a:extLst>
          </p:cNvPr>
          <p:cNvSpPr/>
          <p:nvPr userDrawn="1"/>
        </p:nvSpPr>
        <p:spPr>
          <a:xfrm>
            <a:off x="6384032" y="1648242"/>
            <a:ext cx="875650" cy="89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88" h="18770" extrusionOk="0">
                <a:moveTo>
                  <a:pt x="18567" y="15982"/>
                </a:moveTo>
                <a:cubicBezTo>
                  <a:pt x="20371" y="12782"/>
                  <a:pt x="17299" y="3276"/>
                  <a:pt x="12326" y="688"/>
                </a:cubicBezTo>
                <a:cubicBezTo>
                  <a:pt x="7352" y="-1900"/>
                  <a:pt x="2379" y="3418"/>
                  <a:pt x="575" y="6665"/>
                </a:cubicBezTo>
                <a:cubicBezTo>
                  <a:pt x="-1229" y="9865"/>
                  <a:pt x="1355" y="14571"/>
                  <a:pt x="6329" y="17159"/>
                </a:cubicBezTo>
                <a:cubicBezTo>
                  <a:pt x="11253" y="19700"/>
                  <a:pt x="16763" y="19182"/>
                  <a:pt x="18567" y="15982"/>
                </a:cubicBezTo>
                <a:close/>
              </a:path>
            </a:pathLst>
          </a:custGeom>
          <a:solidFill>
            <a:schemeClr val="bg2">
              <a:alpha val="7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R="0" lvl="0" indent="0" algn="ctr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" name="Figure">
            <a:extLst>
              <a:ext uri="{FF2B5EF4-FFF2-40B4-BE49-F238E27FC236}">
                <a16:creationId xmlns:a16="http://schemas.microsoft.com/office/drawing/2014/main" xmlns="" id="{7CFEC0CE-FB43-4333-9853-7B5924F208AC}"/>
              </a:ext>
            </a:extLst>
          </p:cNvPr>
          <p:cNvSpPr/>
          <p:nvPr userDrawn="1"/>
        </p:nvSpPr>
        <p:spPr>
          <a:xfrm>
            <a:off x="10139329" y="4982756"/>
            <a:ext cx="604493" cy="5757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2" h="18783" extrusionOk="0">
                <a:moveTo>
                  <a:pt x="402" y="2508"/>
                </a:moveTo>
                <a:cubicBezTo>
                  <a:pt x="-1232" y="5646"/>
                  <a:pt x="2321" y="15132"/>
                  <a:pt x="7365" y="17978"/>
                </a:cubicBezTo>
                <a:cubicBezTo>
                  <a:pt x="12410" y="20751"/>
                  <a:pt x="17100" y="15716"/>
                  <a:pt x="18734" y="12651"/>
                </a:cubicBezTo>
                <a:cubicBezTo>
                  <a:pt x="20368" y="9513"/>
                  <a:pt x="17597" y="4770"/>
                  <a:pt x="12481" y="1997"/>
                </a:cubicBezTo>
                <a:cubicBezTo>
                  <a:pt x="7436" y="-849"/>
                  <a:pt x="2036" y="-630"/>
                  <a:pt x="402" y="250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xmlns="" id="{7B140BD1-698E-4732-9187-BE372F8EAB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31385" y="0"/>
            <a:ext cx="5360617" cy="3642236"/>
          </a:xfrm>
          <a:custGeom>
            <a:avLst/>
            <a:gdLst>
              <a:gd name="connsiteX0" fmla="*/ 320472 w 5360617"/>
              <a:gd name="connsiteY0" fmla="*/ 0 h 3642236"/>
              <a:gd name="connsiteX1" fmla="*/ 5360617 w 5360617"/>
              <a:gd name="connsiteY1" fmla="*/ 0 h 3642236"/>
              <a:gd name="connsiteX2" fmla="*/ 5360617 w 5360617"/>
              <a:gd name="connsiteY2" fmla="*/ 3227025 h 3642236"/>
              <a:gd name="connsiteX3" fmla="*/ 5351732 w 5360617"/>
              <a:gd name="connsiteY3" fmla="*/ 3232995 h 3642236"/>
              <a:gd name="connsiteX4" fmla="*/ 4028504 w 5360617"/>
              <a:gd name="connsiteY4" fmla="*/ 3642236 h 3642236"/>
              <a:gd name="connsiteX5" fmla="*/ 0 w 5360617"/>
              <a:gd name="connsiteY5" fmla="*/ 624863 h 3642236"/>
              <a:gd name="connsiteX6" fmla="*/ 286013 w 5360617"/>
              <a:gd name="connsiteY6" fmla="*/ 23255 h 364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617" h="3642236">
                <a:moveTo>
                  <a:pt x="320472" y="0"/>
                </a:moveTo>
                <a:lnTo>
                  <a:pt x="5360617" y="0"/>
                </a:lnTo>
                <a:lnTo>
                  <a:pt x="5360617" y="3227025"/>
                </a:lnTo>
                <a:lnTo>
                  <a:pt x="5351732" y="3232995"/>
                </a:lnTo>
                <a:cubicBezTo>
                  <a:pt x="4933670" y="3488463"/>
                  <a:pt x="4475851" y="3642236"/>
                  <a:pt x="4028504" y="3642236"/>
                </a:cubicBezTo>
                <a:cubicBezTo>
                  <a:pt x="2596996" y="3642236"/>
                  <a:pt x="0" y="2067594"/>
                  <a:pt x="0" y="624863"/>
                </a:cubicBezTo>
                <a:cubicBezTo>
                  <a:pt x="0" y="354352"/>
                  <a:pt x="105767" y="161846"/>
                  <a:pt x="286013" y="23255"/>
                </a:cubicBezTo>
                <a:close/>
              </a:path>
            </a:pathLst>
          </a:custGeom>
        </p:spPr>
        <p:txBody>
          <a:bodyPr wrap="square" tIns="109728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237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0D54997-06A4-499B-8E6A-8EF1A89EB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4863"/>
            <a:ext cx="10515600" cy="1132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F3C88D-292F-4F8A-8FA3-E750F0E632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556792"/>
            <a:ext cx="10515600" cy="46201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B8C7DAC-648B-41B2-BAA1-D87B884056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2073268-5839-4ECF-A52B-BE90FB6F58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F5A0931-55D2-4DD7-B350-755D5AC96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D325CB3F-26C9-44D7-A7CB-40F86C5CE4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227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14" r:id="rId3"/>
    <p:sldLayoutId id="2147483927" r:id="rId4"/>
    <p:sldLayoutId id="2147483936" r:id="rId5"/>
    <p:sldLayoutId id="2147483915" r:id="rId6"/>
    <p:sldLayoutId id="2147483929" r:id="rId7"/>
    <p:sldLayoutId id="2147483945" r:id="rId8"/>
    <p:sldLayoutId id="2147483946" r:id="rId9"/>
    <p:sldLayoutId id="2147483937" r:id="rId10"/>
    <p:sldLayoutId id="2147483942" r:id="rId11"/>
    <p:sldLayoutId id="2147483943" r:id="rId12"/>
    <p:sldLayoutId id="2147483938" r:id="rId13"/>
    <p:sldLayoutId id="2147483939" r:id="rId14"/>
    <p:sldLayoutId id="2147483918" r:id="rId15"/>
    <p:sldLayoutId id="2147483944" r:id="rId16"/>
    <p:sldLayoutId id="2147483916" r:id="rId17"/>
    <p:sldLayoutId id="2147483917" r:id="rId18"/>
    <p:sldLayoutId id="2147483920" r:id="rId19"/>
    <p:sldLayoutId id="2147483921" r:id="rId20"/>
    <p:sldLayoutId id="2147483922" r:id="rId21"/>
    <p:sldLayoutId id="2147483923" r:id="rId22"/>
    <p:sldLayoutId id="2147483947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xmlns="" val="3974763103"/>
      </p:ext>
    </p:extLst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38930" y="341031"/>
            <a:ext cx="2914141" cy="80474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185947" y="2158991"/>
            <a:ext cx="7820106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354"/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540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380082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15568" y="6466538"/>
            <a:ext cx="2844800" cy="365125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3" name="Picture 2" descr="d:\Users\snitko\Desktop\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1088555" cy="11388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4568" y="2265830"/>
            <a:ext cx="2190765" cy="36933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 algn="ctr"/>
            <a:r>
              <a:rPr lang="ru-RU" sz="1600" dirty="0">
                <a:solidFill>
                  <a:srgbClr val="002060"/>
                </a:solidFill>
              </a:rPr>
              <a:t> 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43339" y="6670003"/>
            <a:ext cx="11525331" cy="211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072182" y="42268"/>
            <a:ext cx="4880469" cy="40010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b="1" dirty="0">
                <a:ln>
                  <a:solidFill>
                    <a:schemeClr val="tx1">
                      <a:alpha val="28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4036" y="2796680"/>
            <a:ext cx="10585176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ru-RU" sz="4000" b="1" dirty="0">
                <a:latin typeface="+mj-lt"/>
              </a:rPr>
              <a:t>Роль семьи в социализации личности ребенка  и профилактике </a:t>
            </a:r>
            <a:r>
              <a:rPr lang="ru-RU" sz="4000" b="1" dirty="0" err="1">
                <a:latin typeface="+mj-lt"/>
              </a:rPr>
              <a:t>девиантного</a:t>
            </a:r>
            <a:r>
              <a:rPr lang="ru-RU" sz="4000" b="1" dirty="0">
                <a:latin typeface="+mj-lt"/>
              </a:rPr>
              <a:t> поведения</a:t>
            </a:r>
            <a:endParaRPr lang="ru-RU" sz="4000" b="1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xmlns="" id="{763B7F9A-3CB1-4BD4-B583-AC3D2A8530B2}"/>
              </a:ext>
            </a:extLst>
          </p:cNvPr>
          <p:cNvSpPr txBox="1">
            <a:spLocks/>
          </p:cNvSpPr>
          <p:nvPr/>
        </p:nvSpPr>
        <p:spPr>
          <a:xfrm>
            <a:off x="4799856" y="5085185"/>
            <a:ext cx="71287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dirty="0">
              <a:solidFill>
                <a:schemeClr val="accent1"/>
              </a:solidFill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/>
              <a:t>Сухогузова</a:t>
            </a:r>
            <a:r>
              <a:rPr lang="ru-RU" b="1" dirty="0" smtClean="0"/>
              <a:t> </a:t>
            </a:r>
            <a:r>
              <a:rPr lang="ru-RU" b="1" dirty="0"/>
              <a:t>Ирина Геннадьевна</a:t>
            </a:r>
            <a:r>
              <a:rPr lang="ru-RU" sz="2000" dirty="0">
                <a:solidFill>
                  <a:schemeClr val="accent1"/>
                </a:solidFill>
              </a:rPr>
              <a:t>, 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chemeClr val="accent1"/>
                </a:solidFill>
              </a:rPr>
              <a:t>заместитель </a:t>
            </a:r>
            <a:r>
              <a:rPr lang="ru-RU" sz="2000" dirty="0" smtClean="0">
                <a:solidFill>
                  <a:schemeClr val="accent1"/>
                </a:solidFill>
              </a:rPr>
              <a:t>директора МБУ «ЦППМИСП»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" name="Рисунок 9" descr="C:\Users\User\Desktop\диск D\ДОКУМЕНТЫ\Сайт ЦПМСС\Лого ЦМПСС 4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80376" y="345108"/>
            <a:ext cx="2347954" cy="222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6467467" y="1266112"/>
            <a:ext cx="5183188" cy="488690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smtClean="0"/>
              <a:t>СОЦИАЛИЗИРУЮЩИЕ ФУНКЦИИ СЕМЬИ</a:t>
            </a:r>
            <a:endParaRPr lang="ru-RU" dirty="0"/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449749158"/>
              </p:ext>
            </p:extLst>
          </p:nvPr>
        </p:nvGraphicFramePr>
        <p:xfrm>
          <a:off x="6172200" y="1904793"/>
          <a:ext cx="5780088" cy="46023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3" name="Picture 2" descr="d:\Users\snitko\Desktop\ва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"/>
            <a:ext cx="14088888" cy="11388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4568" y="2265830"/>
            <a:ext cx="21907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>
                <a:solidFill>
                  <a:srgbClr val="002060"/>
                </a:solidFill>
              </a:rPr>
              <a:t> 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43339" y="6670003"/>
            <a:ext cx="11525331" cy="211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072182" y="42269"/>
            <a:ext cx="4880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tx1">
                      <a:alpha val="28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99047" y="2756926"/>
            <a:ext cx="184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404664"/>
            <a:ext cx="9984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"Семейный кодекс Российской Федерации" 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(29.12.1995 </a:t>
            </a:r>
            <a:r>
              <a:rPr lang="ru-RU" sz="2000" dirty="0">
                <a:solidFill>
                  <a:schemeClr val="bg1"/>
                </a:solidFill>
              </a:rPr>
              <a:t>N </a:t>
            </a:r>
            <a:r>
              <a:rPr lang="ru-RU" sz="2000" dirty="0" smtClean="0">
                <a:solidFill>
                  <a:schemeClr val="bg1"/>
                </a:solidFill>
              </a:rPr>
              <a:t>223-ФЗ)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5705" y="1501206"/>
            <a:ext cx="5555707" cy="4855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</a:rPr>
              <a:t>СК РФ Статья 63. Права и обязанности родителей по воспитанию и образованию детей</a:t>
            </a:r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1. Родители имеют право и обязаны воспитывать своих детей.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Родители </a:t>
            </a:r>
            <a:r>
              <a:rPr lang="ru-RU" sz="2000" b="1" dirty="0">
                <a:solidFill>
                  <a:schemeClr val="tx1"/>
                </a:solidFill>
              </a:rPr>
              <a:t>несут ответственность за воспитание и развитие своих детей. </a:t>
            </a:r>
            <a:r>
              <a:rPr lang="ru-RU" sz="2000" dirty="0">
                <a:solidFill>
                  <a:schemeClr val="tx1"/>
                </a:solidFill>
              </a:rPr>
              <a:t>Они обязаны заботиться о здоровье, физическом, психическом, духовном и нравственном развитии своих детей.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Родители имеют </a:t>
            </a:r>
            <a:r>
              <a:rPr lang="ru-RU" sz="2000" b="1" dirty="0">
                <a:solidFill>
                  <a:schemeClr val="tx1"/>
                </a:solidFill>
              </a:rPr>
              <a:t>преимущественное право на обучение и воспитание </a:t>
            </a:r>
            <a:r>
              <a:rPr lang="ru-RU" sz="2000" dirty="0">
                <a:solidFill>
                  <a:schemeClr val="tx1"/>
                </a:solidFill>
              </a:rPr>
              <a:t>своих детей перед всеми другими лицами.</a:t>
            </a:r>
          </a:p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899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3" name="Picture 2" descr="d:\Users\snitko\Desktop\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1088555" cy="1138809"/>
          </a:xfrm>
          <a:prstGeom prst="rect">
            <a:avLst/>
          </a:prstGeom>
          <a:noFill/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43339" y="6670003"/>
            <a:ext cx="11525331" cy="211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072182" y="42269"/>
            <a:ext cx="4880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tx1">
                      <a:alpha val="28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5402" y="404664"/>
            <a:ext cx="8470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2024-2025 учебный год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9521" y="1346475"/>
            <a:ext cx="11643129" cy="468479"/>
          </a:xfrm>
          <a:prstGeom prst="roundRect">
            <a:avLst/>
          </a:prstGeom>
          <a:solidFill>
            <a:srgbClr val="385C90"/>
          </a:solidFill>
          <a:ln w="3175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ОТДЕЛ ОБУЧЕНИЯ, ПСИХОЛОГО-ПЕДАГОГИЧЕСКОГО СОПРОВОЖДЕНИЯ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8568" y="2066524"/>
            <a:ext cx="4850374" cy="877102"/>
          </a:xfrm>
          <a:prstGeom prst="roundRect">
            <a:avLst/>
          </a:prstGeom>
          <a:solidFill>
            <a:srgbClr val="385C90"/>
          </a:solidFill>
          <a:ln w="3175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algn="ctr" defTabSz="410765" hangingPunct="0"/>
            <a:r>
              <a:rPr lang="ru-RU" sz="2400" b="1" dirty="0">
                <a:solidFill>
                  <a:schemeClr val="bg1"/>
                </a:solidFill>
                <a:ea typeface="Calibri" panose="020F0502020204030204" pitchFamily="34" charset="0"/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ea typeface="Calibri" panose="020F0502020204030204" pitchFamily="34" charset="0"/>
              </a:rPr>
              <a:t>братились </a:t>
            </a:r>
            <a:r>
              <a:rPr lang="ru-RU" sz="2400" b="1" dirty="0">
                <a:solidFill>
                  <a:schemeClr val="bg1"/>
                </a:solidFill>
                <a:ea typeface="Calibri" panose="020F0502020204030204" pitchFamily="34" charset="0"/>
              </a:rPr>
              <a:t>954 человека</a:t>
            </a:r>
            <a:r>
              <a:rPr lang="ru-RU" sz="2400" b="1" dirty="0" smtClean="0">
                <a:solidFill>
                  <a:schemeClr val="bg1"/>
                </a:solidFill>
                <a:ea typeface="Calibri" panose="020F0502020204030204" pitchFamily="34" charset="0"/>
              </a:rPr>
              <a:t>,</a:t>
            </a:r>
          </a:p>
          <a:p>
            <a:pPr algn="ctr" defTabSz="410765" hangingPunct="0"/>
            <a:r>
              <a:rPr lang="ru-RU" sz="2400" b="1" dirty="0" smtClean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ea typeface="Calibri" panose="020F0502020204030204" pitchFamily="34" charset="0"/>
              </a:rPr>
              <a:t>проведены </a:t>
            </a:r>
            <a:r>
              <a:rPr lang="ru-RU" sz="2400" b="1" dirty="0" smtClean="0">
                <a:solidFill>
                  <a:schemeClr val="bg1"/>
                </a:solidFill>
                <a:ea typeface="Calibri" panose="020F0502020204030204" pitchFamily="34" charset="0"/>
              </a:rPr>
              <a:t>3334 приема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3664126"/>
              </p:ext>
            </p:extLst>
          </p:nvPr>
        </p:nvGraphicFramePr>
        <p:xfrm>
          <a:off x="308568" y="3195196"/>
          <a:ext cx="4850374" cy="3398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03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166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81% </a:t>
                      </a:r>
                      <a:r>
                        <a:rPr lang="ru-RU" dirty="0"/>
                        <a:t>родителей (законных представителей) обращаются самостоятельно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1942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19%</a:t>
                      </a:r>
                      <a:r>
                        <a:rPr lang="ru-RU" sz="2000" b="1" dirty="0" smtClean="0"/>
                        <a:t> </a:t>
                      </a:r>
                      <a:r>
                        <a:rPr lang="ru-RU" sz="2000" b="1" dirty="0"/>
                        <a:t>обращений  по </a:t>
                      </a:r>
                      <a:r>
                        <a:rPr lang="ru-RU" sz="2000" b="1" dirty="0" smtClean="0"/>
                        <a:t>направлению. </a:t>
                      </a:r>
                    </a:p>
                    <a:p>
                      <a:r>
                        <a:rPr lang="ru-RU" sz="2000" b="1" dirty="0" smtClean="0"/>
                        <a:t>Из</a:t>
                      </a:r>
                      <a:r>
                        <a:rPr lang="ru-RU" sz="2000" b="1" baseline="0" dirty="0" smtClean="0"/>
                        <a:t> них: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3668">
                <a:tc>
                  <a:txBody>
                    <a:bodyPr/>
                    <a:lstStyle/>
                    <a:p>
                      <a:r>
                        <a:rPr lang="ru-RU" dirty="0"/>
                        <a:t>- </a:t>
                      </a:r>
                      <a:r>
                        <a:rPr lang="ru-RU" dirty="0" smtClean="0"/>
                        <a:t>образовательные учреждения – </a:t>
                      </a:r>
                      <a:r>
                        <a:rPr lang="ru-RU" sz="2000" b="1" dirty="0" smtClean="0"/>
                        <a:t>16 % 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0822">
                <a:tc>
                  <a:txBody>
                    <a:bodyPr/>
                    <a:lstStyle/>
                    <a:p>
                      <a:r>
                        <a:rPr lang="ru-RU" dirty="0" smtClean="0"/>
                        <a:t>- правоохранительных органов, </a:t>
                      </a:r>
                      <a:r>
                        <a:rPr lang="ru-RU" dirty="0" err="1" smtClean="0"/>
                        <a:t>КДНиЗП</a:t>
                      </a:r>
                      <a:r>
                        <a:rPr lang="ru-RU" dirty="0" smtClean="0"/>
                        <a:t>, отдела опеки и попечительства – </a:t>
                      </a:r>
                      <a:r>
                        <a:rPr lang="ru-RU" sz="2000" b="1" dirty="0" smtClean="0"/>
                        <a:t>2 %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64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- медицинские учреждения - </a:t>
                      </a:r>
                      <a:r>
                        <a:rPr lang="ru-RU" sz="2000" b="1" dirty="0" smtClean="0"/>
                        <a:t>1 % 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23" name="Объект 2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2222273882"/>
              </p:ext>
            </p:extLst>
          </p:nvPr>
        </p:nvGraphicFramePr>
        <p:xfrm>
          <a:off x="5375920" y="2022618"/>
          <a:ext cx="6816080" cy="4570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80232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4568" y="2265830"/>
            <a:ext cx="2190765" cy="36933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 algn="ctr"/>
            <a:r>
              <a:rPr lang="ru-RU" sz="1600" dirty="0">
                <a:solidFill>
                  <a:srgbClr val="002060"/>
                </a:solidFill>
              </a:rPr>
              <a:t> 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43339" y="6670003"/>
            <a:ext cx="11525331" cy="211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072182" y="42268"/>
            <a:ext cx="4880469" cy="40010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b="1" dirty="0">
                <a:ln>
                  <a:solidFill>
                    <a:schemeClr val="tx1">
                      <a:alpha val="28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3" name="Picture 2" descr="d:\Users\snitko\Desktop\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722" y="159342"/>
            <a:ext cx="11088555" cy="1138809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Противоречия родительской позиции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A9D097B-5F99-345D-344E-41588DDFDDA5}"/>
              </a:ext>
            </a:extLst>
          </p:cNvPr>
          <p:cNvSpPr txBox="1"/>
          <p:nvPr/>
        </p:nvSpPr>
        <p:spPr>
          <a:xfrm>
            <a:off x="786240" y="1858323"/>
            <a:ext cx="373455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Признание недостаточной </a:t>
            </a:r>
            <a:endParaRPr lang="ru-RU" sz="2000" dirty="0"/>
          </a:p>
          <a:p>
            <a:r>
              <a:rPr lang="ru-RU" sz="2000" dirty="0" smtClean="0"/>
              <a:t>родительской компетентности</a:t>
            </a:r>
            <a:endParaRPr lang="ru-RU" sz="2000" dirty="0"/>
          </a:p>
          <a:p>
            <a:endParaRPr lang="ru-RU" sz="2000" dirty="0"/>
          </a:p>
          <a:p>
            <a:r>
              <a:rPr lang="ru-RU" sz="2000" dirty="0" smtClean="0"/>
              <a:t>Кризис родительского авторитета</a:t>
            </a:r>
          </a:p>
          <a:p>
            <a:r>
              <a:rPr lang="ru-RU" sz="2000" dirty="0" smtClean="0"/>
              <a:t>Снижение доверия с ребенком</a:t>
            </a:r>
          </a:p>
          <a:p>
            <a:endParaRPr lang="ru-RU" sz="2000" dirty="0" smtClean="0"/>
          </a:p>
          <a:p>
            <a:r>
              <a:rPr lang="ru-RU" sz="2000" dirty="0" smtClean="0"/>
              <a:t>Неудовлетворенность ребенком, несбывшиеся ожидания</a:t>
            </a:r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6B1139C-BC79-F896-70E0-4D87D2580025}"/>
              </a:ext>
            </a:extLst>
          </p:cNvPr>
          <p:cNvSpPr txBox="1"/>
          <p:nvPr/>
        </p:nvSpPr>
        <p:spPr>
          <a:xfrm>
            <a:off x="7753368" y="1835294"/>
            <a:ext cx="407916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Склонность переноса ответственности вовне</a:t>
            </a:r>
            <a:endParaRPr lang="ru-RU" sz="2000" dirty="0"/>
          </a:p>
          <a:p>
            <a:endParaRPr lang="ru-RU" sz="2000" dirty="0"/>
          </a:p>
          <a:p>
            <a:r>
              <a:rPr lang="ru-RU" sz="2000" dirty="0" smtClean="0"/>
              <a:t>Дисгармоничные стили воспитания</a:t>
            </a:r>
          </a:p>
          <a:p>
            <a:r>
              <a:rPr lang="ru-RU" sz="2000" dirty="0" smtClean="0"/>
              <a:t>Отсутствие личного примера </a:t>
            </a:r>
          </a:p>
          <a:p>
            <a:endParaRPr lang="ru-RU" sz="2000" dirty="0" smtClean="0"/>
          </a:p>
          <a:p>
            <a:r>
              <a:rPr lang="ru-RU" sz="2000" dirty="0" smtClean="0"/>
              <a:t>Неосведомленность о жизни ребенка</a:t>
            </a:r>
          </a:p>
          <a:p>
            <a:r>
              <a:rPr lang="ru-RU" sz="2000" dirty="0" smtClean="0"/>
              <a:t>Неготовность </a:t>
            </a:r>
            <a:r>
              <a:rPr lang="ru-RU" sz="2000" dirty="0"/>
              <a:t>к конструктивному диалогу и </a:t>
            </a:r>
            <a:r>
              <a:rPr lang="ru-RU" sz="2000" dirty="0" smtClean="0"/>
              <a:t>взаимодействию</a:t>
            </a:r>
            <a:endParaRPr lang="ru-RU" sz="2000" dirty="0"/>
          </a:p>
        </p:txBody>
      </p:sp>
      <p:pic>
        <p:nvPicPr>
          <p:cNvPr id="12" name="Picture 2" descr="Picture background">
            <a:extLst>
              <a:ext uri="{FF2B5EF4-FFF2-40B4-BE49-F238E27FC236}">
                <a16:creationId xmlns:a16="http://schemas.microsoft.com/office/drawing/2014/main" xmlns="" id="{3B102CD9-B617-17BB-7461-348E320D7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7848" y="2201657"/>
            <a:ext cx="2170353" cy="251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Picture background">
            <a:extLst>
              <a:ext uri="{FF2B5EF4-FFF2-40B4-BE49-F238E27FC236}">
                <a16:creationId xmlns:a16="http://schemas.microsoft.com/office/drawing/2014/main" xmlns="" id="{48B2BAAE-2421-B498-F395-C1758A8A4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8186" y="1915466"/>
            <a:ext cx="501998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253307" y="5629626"/>
            <a:ext cx="8225888" cy="6480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Более 50 % - проблемы родительско-детских взаимоотношений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6" name="Picture 12" descr="Picture background">
            <a:extLst>
              <a:ext uri="{FF2B5EF4-FFF2-40B4-BE49-F238E27FC236}">
                <a16:creationId xmlns:a16="http://schemas.microsoft.com/office/drawing/2014/main" xmlns="" id="{48B2BAAE-2421-B498-F395-C1758A8A4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51370" y="4371976"/>
            <a:ext cx="501998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Picture background">
            <a:extLst>
              <a:ext uri="{FF2B5EF4-FFF2-40B4-BE49-F238E27FC236}">
                <a16:creationId xmlns:a16="http://schemas.microsoft.com/office/drawing/2014/main" xmlns="" id="{48B2BAAE-2421-B498-F395-C1758A8A4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178313" y="2761147"/>
            <a:ext cx="501998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Picture background">
            <a:extLst>
              <a:ext uri="{FF2B5EF4-FFF2-40B4-BE49-F238E27FC236}">
                <a16:creationId xmlns:a16="http://schemas.microsoft.com/office/drawing/2014/main" xmlns="" id="{48B2BAAE-2421-B498-F395-C1758A8A4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79109" y="1878500"/>
            <a:ext cx="501998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Picture background">
            <a:extLst>
              <a:ext uri="{FF2B5EF4-FFF2-40B4-BE49-F238E27FC236}">
                <a16:creationId xmlns:a16="http://schemas.microsoft.com/office/drawing/2014/main" xmlns="" id="{48B2BAAE-2421-B498-F395-C1758A8A4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059" y="4040273"/>
            <a:ext cx="501998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Picture background">
            <a:extLst>
              <a:ext uri="{FF2B5EF4-FFF2-40B4-BE49-F238E27FC236}">
                <a16:creationId xmlns:a16="http://schemas.microsoft.com/office/drawing/2014/main" xmlns="" id="{48B2BAAE-2421-B498-F395-C1758A8A4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4479" y="2744349"/>
            <a:ext cx="501998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Picture background">
            <a:extLst>
              <a:ext uri="{FF2B5EF4-FFF2-40B4-BE49-F238E27FC236}">
                <a16:creationId xmlns:a16="http://schemas.microsoft.com/office/drawing/2014/main" xmlns="" id="{48B2BAAE-2421-B498-F395-C1758A8A4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48100" y="3641245"/>
            <a:ext cx="501998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4362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Users\snitko\Desktop\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088555" cy="1138811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66775" y="365125"/>
            <a:ext cx="9780804" cy="6196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Различия в восприятии семьи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91056" y="1326817"/>
            <a:ext cx="5157787" cy="584667"/>
          </a:xfrm>
        </p:spPr>
        <p:txBody>
          <a:bodyPr/>
          <a:lstStyle/>
          <a:p>
            <a:r>
              <a:rPr lang="ru-RU" dirty="0"/>
              <a:t>Ожидания </a:t>
            </a:r>
            <a:r>
              <a:rPr lang="ru-RU" dirty="0" smtClean="0"/>
              <a:t>подростка </a:t>
            </a:r>
            <a:r>
              <a:rPr lang="ru-RU" dirty="0"/>
              <a:t>от семьи</a:t>
            </a:r>
          </a:p>
        </p:txBody>
      </p:sp>
      <p:graphicFrame>
        <p:nvGraphicFramePr>
          <p:cNvPr id="14" name="Содержимое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4103949758"/>
              </p:ext>
            </p:extLst>
          </p:nvPr>
        </p:nvGraphicFramePr>
        <p:xfrm>
          <a:off x="386161" y="1962284"/>
          <a:ext cx="5823262" cy="4502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787897" y="1396789"/>
            <a:ext cx="5183188" cy="823912"/>
          </a:xfrm>
        </p:spPr>
        <p:txBody>
          <a:bodyPr/>
          <a:lstStyle/>
          <a:p>
            <a:r>
              <a:rPr lang="ru-RU" dirty="0"/>
              <a:t>Родительская семья как образец будущей семейной жизни</a:t>
            </a:r>
          </a:p>
        </p:txBody>
      </p:sp>
      <p:graphicFrame>
        <p:nvGraphicFramePr>
          <p:cNvPr id="11" name="Содержимое 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4164927460"/>
              </p:ext>
            </p:extLst>
          </p:nvPr>
        </p:nvGraphicFramePr>
        <p:xfrm>
          <a:off x="6625893" y="2506297"/>
          <a:ext cx="5275958" cy="3749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4568" y="2265830"/>
            <a:ext cx="2190765" cy="36933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 algn="ctr"/>
            <a:r>
              <a:rPr lang="ru-RU" sz="1600" dirty="0">
                <a:solidFill>
                  <a:srgbClr val="002060"/>
                </a:solidFill>
              </a:rPr>
              <a:t> 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43339" y="6670003"/>
            <a:ext cx="11525331" cy="211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072182" y="42268"/>
            <a:ext cx="4880469" cy="40010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b="1" dirty="0">
                <a:ln>
                  <a:solidFill>
                    <a:schemeClr val="tx1">
                      <a:alpha val="28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492068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Users\snitko\Desktop\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1088555" cy="1138809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9349" y="334864"/>
            <a:ext cx="8592955" cy="60055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Взаимодействие ЦППМИСП - ОО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4568" y="2265830"/>
            <a:ext cx="2190765" cy="36933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 algn="ctr"/>
            <a:r>
              <a:rPr lang="ru-RU" sz="1600" dirty="0">
                <a:solidFill>
                  <a:srgbClr val="002060"/>
                </a:solidFill>
              </a:rPr>
              <a:t> 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43339" y="6670003"/>
            <a:ext cx="11525331" cy="211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072182" y="42268"/>
            <a:ext cx="4880469" cy="40010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b="1" dirty="0">
                <a:ln>
                  <a:solidFill>
                    <a:schemeClr val="tx1">
                      <a:alpha val="28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6" name="Овал 15"/>
          <p:cNvSpPr/>
          <p:nvPr/>
        </p:nvSpPr>
        <p:spPr>
          <a:xfrm>
            <a:off x="8400256" y="3285217"/>
            <a:ext cx="1512168" cy="858405"/>
          </a:xfrm>
          <a:prstGeom prst="ellipse">
            <a:avLst/>
          </a:prstGeom>
          <a:solidFill>
            <a:srgbClr val="92D05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СЕМЬЯ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76763" y="3254216"/>
            <a:ext cx="1907469" cy="8894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Образовательная организация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116446" y="3285217"/>
            <a:ext cx="1956217" cy="85840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МБУ «ЦППМИСП»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52184" y="4678771"/>
            <a:ext cx="2808311" cy="10544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Обобщенные результаты обследования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Рекомендации по взаимодействию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52184" y="1800153"/>
            <a:ext cx="2808311" cy="964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Договор о совместной деятельности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Направление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Информация об обучающемся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Двойная стрелка влево/вправо 18"/>
          <p:cNvSpPr/>
          <p:nvPr/>
        </p:nvSpPr>
        <p:spPr>
          <a:xfrm>
            <a:off x="8184232" y="3665191"/>
            <a:ext cx="216024" cy="12384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войная стрелка влево/вправо 23"/>
          <p:cNvSpPr/>
          <p:nvPr/>
        </p:nvSpPr>
        <p:spPr>
          <a:xfrm>
            <a:off x="9912424" y="3665191"/>
            <a:ext cx="216024" cy="12384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углом 22"/>
          <p:cNvSpPr/>
          <p:nvPr/>
        </p:nvSpPr>
        <p:spPr>
          <a:xfrm>
            <a:off x="7072182" y="2132856"/>
            <a:ext cx="680002" cy="1121360"/>
          </a:xfrm>
          <a:prstGeom prst="bentArrow">
            <a:avLst>
              <a:gd name="adj1" fmla="val 8664"/>
              <a:gd name="adj2" fmla="val 25000"/>
              <a:gd name="adj3" fmla="val 16287"/>
              <a:gd name="adj4" fmla="val 49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Стрелка углом 27"/>
          <p:cNvSpPr/>
          <p:nvPr/>
        </p:nvSpPr>
        <p:spPr>
          <a:xfrm rot="16200000">
            <a:off x="6858783" y="4263788"/>
            <a:ext cx="994718" cy="792090"/>
          </a:xfrm>
          <a:prstGeom prst="bentArrow">
            <a:avLst>
              <a:gd name="adj1" fmla="val 8664"/>
              <a:gd name="adj2" fmla="val 25000"/>
              <a:gd name="adj3" fmla="val 16287"/>
              <a:gd name="adj4" fmla="val 49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Стрелка углом 28"/>
          <p:cNvSpPr/>
          <p:nvPr/>
        </p:nvSpPr>
        <p:spPr>
          <a:xfrm rot="10800000">
            <a:off x="10560494" y="4139861"/>
            <a:ext cx="648074" cy="1150930"/>
          </a:xfrm>
          <a:prstGeom prst="bentArrow">
            <a:avLst>
              <a:gd name="adj1" fmla="val 8664"/>
              <a:gd name="adj2" fmla="val 25000"/>
              <a:gd name="adj3" fmla="val 16287"/>
              <a:gd name="adj4" fmla="val 49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Стрелка углом 30"/>
          <p:cNvSpPr/>
          <p:nvPr/>
        </p:nvSpPr>
        <p:spPr>
          <a:xfrm rot="5400000">
            <a:off x="10446844" y="2379481"/>
            <a:ext cx="1019389" cy="792087"/>
          </a:xfrm>
          <a:prstGeom prst="bentArrow">
            <a:avLst>
              <a:gd name="adj1" fmla="val 8664"/>
              <a:gd name="adj2" fmla="val 25000"/>
              <a:gd name="adj3" fmla="val 16287"/>
              <a:gd name="adj4" fmla="val 491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/>
          <p:nvPr/>
        </p:nvPicPr>
        <p:blipFill rotWithShape="1">
          <a:blip r:embed="rId4" cstate="print"/>
          <a:srcRect l="21913" t="18398" r="17762" b="5842"/>
          <a:stretch/>
        </p:blipFill>
        <p:spPr bwMode="auto">
          <a:xfrm>
            <a:off x="233651" y="1602768"/>
            <a:ext cx="5786149" cy="41304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345463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Users\snitko\Desktop\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336" y="79502"/>
            <a:ext cx="11088555" cy="1124741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477" y="360997"/>
            <a:ext cx="10515600" cy="501849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Актуальные проблемы и пути их решения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xmlns="" id="{3CE9D0F3-9133-42C7-9A2F-EE6DD2CB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5CB3F-26C9-44D7-A7CB-40F86C5CE4B1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xmlns="" id="{601AB0C8-97FC-4672-9CAE-B89104AB89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478404071"/>
              </p:ext>
            </p:extLst>
          </p:nvPr>
        </p:nvGraphicFramePr>
        <p:xfrm>
          <a:off x="263352" y="1340768"/>
          <a:ext cx="11881320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B34887D-8941-5967-7632-A6810D7DDA33}"/>
              </a:ext>
            </a:extLst>
          </p:cNvPr>
          <p:cNvSpPr txBox="1"/>
          <p:nvPr/>
        </p:nvSpPr>
        <p:spPr>
          <a:xfrm>
            <a:off x="4079776" y="1329261"/>
            <a:ext cx="7632848" cy="2031325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dirty="0"/>
              <a:t>Недостаточная компетентность родителей в вопросах воспитания ребенка. </a:t>
            </a:r>
            <a:r>
              <a:rPr lang="ru-RU" dirty="0" smtClean="0"/>
              <a:t>Незрелость </a:t>
            </a:r>
            <a:r>
              <a:rPr lang="ru-RU" dirty="0"/>
              <a:t>родительской позиции, снижение родительского </a:t>
            </a:r>
            <a:r>
              <a:rPr lang="ru-RU" dirty="0" smtClean="0"/>
              <a:t>авторитета.</a:t>
            </a:r>
            <a:endParaRPr lang="ru-RU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dirty="0"/>
              <a:t>Тенденция перекладывания ответственности в вопросах воспитания на образовательную </a:t>
            </a:r>
            <a:r>
              <a:rPr lang="ru-RU" dirty="0" smtClean="0"/>
              <a:t>организацию.</a:t>
            </a:r>
            <a:endParaRPr lang="ru-RU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dirty="0"/>
              <a:t>Распространенность агрессивно-оборонительной позиции у родителей, конфликтность, отсутствие навыков конструктивного </a:t>
            </a:r>
            <a:r>
              <a:rPr lang="ru-RU" dirty="0" smtClean="0"/>
              <a:t>взаимодействия.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4189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15568" y="6466538"/>
            <a:ext cx="2844800" cy="365125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3" name="Picture 2" descr="d:\Users\snitko\Desktop\в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1088555" cy="11388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4568" y="2265830"/>
            <a:ext cx="2190765" cy="36933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 algn="ctr"/>
            <a:r>
              <a:rPr lang="ru-RU" sz="1600" dirty="0">
                <a:solidFill>
                  <a:srgbClr val="002060"/>
                </a:solidFill>
              </a:rPr>
              <a:t> 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43339" y="6670003"/>
            <a:ext cx="11525331" cy="211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072182" y="42268"/>
            <a:ext cx="4880469" cy="40010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b="1" dirty="0">
                <a:ln>
                  <a:solidFill>
                    <a:schemeClr val="tx1">
                      <a:alpha val="28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4036" y="2796680"/>
            <a:ext cx="10585176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ru-RU" sz="4000" b="1" dirty="0">
                <a:latin typeface="+mj-lt"/>
              </a:rPr>
              <a:t>Роль семьи в социализации личности ребенка  и профилактике </a:t>
            </a:r>
            <a:r>
              <a:rPr lang="ru-RU" sz="4000" b="1" dirty="0" err="1">
                <a:latin typeface="+mj-lt"/>
              </a:rPr>
              <a:t>девиантного</a:t>
            </a:r>
            <a:r>
              <a:rPr lang="ru-RU" sz="4000" b="1" dirty="0">
                <a:latin typeface="+mj-lt"/>
              </a:rPr>
              <a:t> поведения</a:t>
            </a:r>
            <a:endParaRPr lang="ru-RU" sz="4000" b="1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xmlns="" id="{763B7F9A-3CB1-4BD4-B583-AC3D2A8530B2}"/>
              </a:ext>
            </a:extLst>
          </p:cNvPr>
          <p:cNvSpPr txBox="1">
            <a:spLocks/>
          </p:cNvSpPr>
          <p:nvPr/>
        </p:nvSpPr>
        <p:spPr>
          <a:xfrm>
            <a:off x="4799856" y="5085185"/>
            <a:ext cx="712879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dirty="0">
              <a:solidFill>
                <a:schemeClr val="accent1"/>
              </a:solidFill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/>
              <a:t>Сухогузова</a:t>
            </a:r>
            <a:r>
              <a:rPr lang="ru-RU" b="1" dirty="0" smtClean="0"/>
              <a:t> </a:t>
            </a:r>
            <a:r>
              <a:rPr lang="ru-RU" b="1" dirty="0"/>
              <a:t>Ирина Геннадьевна</a:t>
            </a:r>
            <a:r>
              <a:rPr lang="ru-RU" sz="2000" dirty="0">
                <a:solidFill>
                  <a:schemeClr val="accent1"/>
                </a:solidFill>
              </a:rPr>
              <a:t>, 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chemeClr val="accent1"/>
                </a:solidFill>
              </a:rPr>
              <a:t>заместитель </a:t>
            </a:r>
            <a:r>
              <a:rPr lang="ru-RU" sz="2000" dirty="0" smtClean="0">
                <a:solidFill>
                  <a:schemeClr val="accent1"/>
                </a:solidFill>
              </a:rPr>
              <a:t>директора МБУ «ЦППМИСП»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" name="Рисунок 9" descr="C:\Users\User\Desktop\диск D\ДОКУМЕНТЫ\Сайт ЦПМСС\Лого ЦМПСС 4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80376" y="345108"/>
            <a:ext cx="2347954" cy="22295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3857802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Custom Design">
  <a:themeElements>
    <a:clrScheme name="Sho-Template06">
      <a:dk1>
        <a:sysClr val="windowText" lastClr="000000"/>
      </a:dk1>
      <a:lt1>
        <a:sysClr val="window" lastClr="FFFFFF"/>
      </a:lt1>
      <a:dk2>
        <a:srgbClr val="3D4149"/>
      </a:dk2>
      <a:lt2>
        <a:srgbClr val="E7E6E6"/>
      </a:lt2>
      <a:accent1>
        <a:srgbClr val="403551"/>
      </a:accent1>
      <a:accent2>
        <a:srgbClr val="D0343C"/>
      </a:accent2>
      <a:accent3>
        <a:srgbClr val="F9BE75"/>
      </a:accent3>
      <a:accent4>
        <a:srgbClr val="8DB1C4"/>
      </a:accent4>
      <a:accent5>
        <a:srgbClr val="615474"/>
      </a:accent5>
      <a:accent6>
        <a:srgbClr val="E4625C"/>
      </a:accent6>
      <a:hlink>
        <a:srgbClr val="E4625C"/>
      </a:hlink>
      <a:folHlink>
        <a:srgbClr val="D0343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oweet theme">
  <a:themeElements>
    <a:clrScheme name="Sho-Template06">
      <a:dk1>
        <a:sysClr val="windowText" lastClr="000000"/>
      </a:dk1>
      <a:lt1>
        <a:sysClr val="window" lastClr="FFFFFF"/>
      </a:lt1>
      <a:dk2>
        <a:srgbClr val="3D4149"/>
      </a:dk2>
      <a:lt2>
        <a:srgbClr val="E7E6E6"/>
      </a:lt2>
      <a:accent1>
        <a:srgbClr val="403551"/>
      </a:accent1>
      <a:accent2>
        <a:srgbClr val="D0343C"/>
      </a:accent2>
      <a:accent3>
        <a:srgbClr val="F9BE75"/>
      </a:accent3>
      <a:accent4>
        <a:srgbClr val="8DB1C4"/>
      </a:accent4>
      <a:accent5>
        <a:srgbClr val="615474"/>
      </a:accent5>
      <a:accent6>
        <a:srgbClr val="E4625C"/>
      </a:accent6>
      <a:hlink>
        <a:srgbClr val="E4625C"/>
      </a:hlink>
      <a:folHlink>
        <a:srgbClr val="D034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howeet">
  <a:themeElements>
    <a:clrScheme name="Sho-RETRO">
      <a:dk1>
        <a:srgbClr val="231F20"/>
      </a:dk1>
      <a:lt1>
        <a:sysClr val="window" lastClr="FFFFFF"/>
      </a:lt1>
      <a:dk2>
        <a:srgbClr val="1E2631"/>
      </a:dk2>
      <a:lt2>
        <a:srgbClr val="E9DEDB"/>
      </a:lt2>
      <a:accent1>
        <a:srgbClr val="CD5727"/>
      </a:accent1>
      <a:accent2>
        <a:srgbClr val="B54923"/>
      </a:accent2>
      <a:accent3>
        <a:srgbClr val="933416"/>
      </a:accent3>
      <a:accent4>
        <a:srgbClr val="231F20"/>
      </a:accent4>
      <a:accent5>
        <a:srgbClr val="E9DEDB"/>
      </a:accent5>
      <a:accent6>
        <a:srgbClr val="1E2631"/>
      </a:accent6>
      <a:hlink>
        <a:srgbClr val="7F7F7F"/>
      </a:hlink>
      <a:folHlink>
        <a:srgbClr val="7F7F7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75947</TotalTime>
  <Words>1111</Words>
  <Application>Microsoft Office PowerPoint</Application>
  <PresentationFormat>Произвольный</PresentationFormat>
  <Paragraphs>137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Custom Design</vt:lpstr>
      <vt:lpstr>Showeet theme</vt:lpstr>
      <vt:lpstr>showeet</vt:lpstr>
      <vt:lpstr>Слайд 1</vt:lpstr>
      <vt:lpstr>Слайд 2</vt:lpstr>
      <vt:lpstr>Слайд 3</vt:lpstr>
      <vt:lpstr>Противоречия родительской позиции</vt:lpstr>
      <vt:lpstr>Различия в восприятии семьи</vt:lpstr>
      <vt:lpstr>Взаимодействие ЦППМИСП - ОО</vt:lpstr>
      <vt:lpstr>Актуальные проблемы и пути их решения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BUBBLER - Creative PowerPoint Template</dc:title>
  <dc:creator>showeet.com</dc:creator>
  <dc:description>© Copyright Showeet.com</dc:description>
  <cp:lastModifiedBy>Пользователь</cp:lastModifiedBy>
  <cp:revision>194</cp:revision>
  <cp:lastPrinted>2025-10-31T12:21:47Z</cp:lastPrinted>
  <dcterms:created xsi:type="dcterms:W3CDTF">2011-05-09T14:18:21Z</dcterms:created>
  <dcterms:modified xsi:type="dcterms:W3CDTF">2026-01-15T12:07:51Z</dcterms:modified>
  <cp:category>Templates</cp:category>
</cp:coreProperties>
</file>